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notesSlides/notesSlide3.xml" ContentType="application/vnd.openxmlformats-officedocument.presentationml.notesSlide+xml"/>
  <Override PartName="/ppt/slides/slide5.xml" ContentType="application/vnd.openxmlformats-officedocument.presentationml.slide+xml"/>
  <Override PartName="/ppt/notesSlides/notesSlide4.xml" ContentType="application/vnd.openxmlformats-officedocument.presentationml.notesSlide+xml"/>
  <Override PartName="/ppt/slides/slide6.xml" ContentType="application/vnd.openxmlformats-officedocument.presentationml.slide+xml"/>
  <Override PartName="/ppt/notesSlides/notesSlide5.xml" ContentType="application/vnd.openxmlformats-officedocument.presentationml.notesSlide+xml"/>
  <Override PartName="/ppt/slides/slide7.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7.xml" ContentType="application/vnd.openxmlformats-officedocument.presentationml.notesSlide+xml"/>
  <Override PartName="/ppt/slides/slide9.xml" ContentType="application/vnd.openxmlformats-officedocument.presentationml.slide+xml"/>
  <Override PartName="/ppt/notesSlides/notesSlide8.xml" ContentType="application/vnd.openxmlformats-officedocument.presentationml.notesSlide+xml"/>
  <Override PartName="/ppt/slides/slide10.xml" ContentType="application/vnd.openxmlformats-officedocument.presentationml.slide+xml"/>
  <Override PartName="/ppt/notesSlides/notesSlide9.xml" ContentType="application/vnd.openxmlformats-officedocument.presentationml.notesSlide+xml"/>
  <Override PartName="/ppt/slides/slide11.xml" ContentType="application/vnd.openxmlformats-officedocument.presentationml.slide+xml"/>
  <Override PartName="/ppt/notesSlides/notesSlide10.xml" ContentType="application/vnd.openxmlformats-officedocument.presentationml.notesSlide+xml"/>
  <Override PartName="/ppt/slides/slide12.xml" ContentType="application/vnd.openxmlformats-officedocument.presentationml.slide+xml"/>
  <Override PartName="/ppt/notesSlides/notesSlide11.xml" ContentType="application/vnd.openxmlformats-officedocument.presentationml.notesSlide+xml"/>
  <Override PartName="/ppt/slides/slide13.xml" ContentType="application/vnd.openxmlformats-officedocument.presentationml.slide+xml"/>
  <Override PartName="/ppt/notesSlides/notesSlide12.xml" ContentType="application/vnd.openxmlformats-officedocument.presentationml.notesSlide+xml"/>
  <Override PartName="/ppt/slides/slide14.xml" ContentType="application/vnd.openxmlformats-officedocument.presentationml.slide+xml"/>
  <Override PartName="/ppt/notesSlides/notesSlide13.xml" ContentType="application/vnd.openxmlformats-officedocument.presentationml.notesSlide+xml"/>
  <Override PartName="/ppt/slides/slide15.xml" ContentType="application/vnd.openxmlformats-officedocument.presentationml.slide+xml"/>
  <Override PartName="/ppt/notesSlides/notesSlide14.xml" ContentType="application/vnd.openxmlformats-officedocument.presentationml.notesSlide+xml"/>
  <Override PartName="/ppt/slides/slide16.xml" ContentType="application/vnd.openxmlformats-officedocument.presentationml.slide+xml"/>
  <Override PartName="/ppt/notesSlides/notesSlide15.xml" ContentType="application/vnd.openxmlformats-officedocument.presentationml.notesSlide+xml"/>
  <Override PartName="/ppt/slides/slide17.xml" ContentType="application/vnd.openxmlformats-officedocument.presentationml.slide+xml"/>
  <Override PartName="/ppt/notesSlides/notesSlide16.xml" ContentType="application/vnd.openxmlformats-officedocument.presentationml.notesSlide+xml"/>
  <Override PartName="/ppt/slides/slide18.xml" ContentType="application/vnd.openxmlformats-officedocument.presentationml.slide+xml"/>
  <Override PartName="/ppt/notesSlides/notesSlide17.xml" ContentType="application/vnd.openxmlformats-officedocument.presentationml.notesSlide+xml"/>
  <Override PartName="/ppt/slides/slide19.xml" ContentType="application/vnd.openxmlformats-officedocument.presentationml.slide+xml"/>
  <Override PartName="/ppt/notesSlides/notesSlide18.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s>
</file>

<file path=ppt/presentation.xml><?xml version="1.0" encoding="utf-8"?>
<p:presentation xmlns:p="http://schemas.openxmlformats.org/presentationml/2006/main" xmlns:r="http://schemas.openxmlformats.org/officeDocument/2006/relationships" xmlns:a="http://schemas.openxmlformats.org/drawingml/2006/main" saveSubsetFonts="1">
  <p:sldMasterIdLst>
    <p:sldMasterId id="2147483648" r:id="rId1"/>
  </p:sldMasterIdLst>
  <p:notesMasterIdLst>
    <p:notesMasterId r:id="rId2"/>
  </p:notesMasterIdLst>
  <p:sldIdLst>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type="screen4x3" cy="6858000" cx="9144000"/>
  <p:notesSz cx="6858000" cy="9144000"/>
  <p:defaultText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p:restoredLeft sz="15515" autoAdjust="0"/>
    <p:restoredTop sz="89324" autoAdjust="0"/>
  </p:normalViewPr>
  <p:slideViewPr>
    <p:cSldViewPr>
      <p:cViewPr varScale="1">
        <p:scale>
          <a:sx n="65" d="100"/>
          <a:sy n="65" d="100"/>
        </p:scale>
        <p:origin x="-1536"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tableStyles" Target="tableStyles.xml"/><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04" name=""/>
        <p:cNvGrpSpPr/>
        <p:nvPr/>
      </p:nvGrpSpPr>
      <p:grpSpPr>
        <a:xfrm>
          <a:off x="0" y="0"/>
          <a:ext cx="0" cy="0"/>
          <a:chOff x="0" y="0"/>
          <a:chExt cx="0" cy="0"/>
        </a:xfrm>
      </p:grpSpPr>
      <p:sp>
        <p:nvSpPr>
          <p:cNvPr id="1048748" name="Header Placeholder 1"/>
          <p:cNvSpPr>
            <a:spLocks noGrp="1"/>
          </p:cNvSpPr>
          <p:nvPr>
            <p:ph type="hdr" sz="quarter"/>
          </p:nvPr>
        </p:nvSpPr>
        <p:spPr>
          <a:xfrm>
            <a:off x="0" y="0"/>
            <a:ext cx="2971800" cy="457200"/>
          </a:xfrm>
          <a:prstGeom prst="rect"/>
        </p:spPr>
        <p:txBody>
          <a:bodyPr bIns="45720" lIns="91440" rIns="91440" rtlCol="0" tIns="45720" vert="horz"/>
          <a:lstStyle>
            <a:lvl1pPr algn="l">
              <a:defRPr sz="1200"/>
            </a:lvl1pPr>
          </a:lstStyle>
          <a:p>
            <a:endParaRPr dirty="0" lang="en-GB"/>
          </a:p>
        </p:txBody>
      </p:sp>
      <p:sp>
        <p:nvSpPr>
          <p:cNvPr id="1048749" name="Date Placeholder 2"/>
          <p:cNvSpPr>
            <a:spLocks noGrp="1"/>
          </p:cNvSpPr>
          <p:nvPr>
            <p:ph type="dt" idx="1"/>
          </p:nvPr>
        </p:nvSpPr>
        <p:spPr>
          <a:xfrm>
            <a:off x="3884613" y="0"/>
            <a:ext cx="2971800" cy="457200"/>
          </a:xfrm>
          <a:prstGeom prst="rect"/>
        </p:spPr>
        <p:txBody>
          <a:bodyPr bIns="45720" lIns="91440" rIns="91440" rtlCol="0" tIns="45720" vert="horz"/>
          <a:lstStyle>
            <a:lvl1pPr algn="r">
              <a:defRPr sz="1200"/>
            </a:lvl1pPr>
          </a:lstStyle>
          <a:p>
            <a:fld id="{CD71BF99-0AAE-4C93-861A-87F8D10D8482}" type="datetimeFigureOut">
              <a:rPr lang="en-GB" smtClean="0"/>
              <a:t>29/06/2020</a:t>
            </a:fld>
            <a:endParaRPr dirty="0" lang="en-GB"/>
          </a:p>
        </p:txBody>
      </p:sp>
      <p:sp>
        <p:nvSpPr>
          <p:cNvPr id="1048750" name="Slide Image Placeholder 3"/>
          <p:cNvSpPr>
            <a:spLocks noChangeAspect="1" noRot="1" noGrp="1"/>
          </p:cNvSpPr>
          <p:nvPr>
            <p:ph type="sldImg" idx="2"/>
          </p:nvPr>
        </p:nvSpPr>
        <p:spPr>
          <a:xfrm>
            <a:off x="1143000" y="685800"/>
            <a:ext cx="4572000" cy="3429000"/>
          </a:xfrm>
          <a:prstGeom prst="rect"/>
          <a:noFill/>
          <a:ln w="12700">
            <a:solidFill>
              <a:prstClr val="black"/>
            </a:solidFill>
          </a:ln>
        </p:spPr>
        <p:txBody>
          <a:bodyPr anchor="ctr" bIns="45720" lIns="91440" rIns="91440" rtlCol="0" tIns="45720" vert="horz"/>
          <a:p>
            <a:endParaRPr dirty="0" lang="en-GB"/>
          </a:p>
        </p:txBody>
      </p:sp>
      <p:sp>
        <p:nvSpPr>
          <p:cNvPr id="1048751" name="Notes Placeholder 4"/>
          <p:cNvSpPr>
            <a:spLocks noGrp="1"/>
          </p:cNvSpPr>
          <p:nvPr>
            <p:ph type="body" sz="quarter" idx="3"/>
          </p:nvPr>
        </p:nvSpPr>
        <p:spPr>
          <a:xfrm>
            <a:off x="685800" y="4343400"/>
            <a:ext cx="5486400" cy="4114800"/>
          </a:xfrm>
          <a:prstGeom prst="rect"/>
        </p:spPr>
        <p:txBody>
          <a:bodyPr bIns="45720" lIns="91440" rIns="91440" rtlCol="0" tIns="45720" vert="horz"/>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1048752" name="Footer Placeholder 5"/>
          <p:cNvSpPr>
            <a:spLocks noGrp="1"/>
          </p:cNvSpPr>
          <p:nvPr>
            <p:ph type="ftr" sz="quarter" idx="4"/>
          </p:nvPr>
        </p:nvSpPr>
        <p:spPr>
          <a:xfrm>
            <a:off x="0" y="8685213"/>
            <a:ext cx="2971800" cy="457200"/>
          </a:xfrm>
          <a:prstGeom prst="rect"/>
        </p:spPr>
        <p:txBody>
          <a:bodyPr anchor="b" bIns="45720" lIns="91440" rIns="91440" rtlCol="0" tIns="45720" vert="horz"/>
          <a:lstStyle>
            <a:lvl1pPr algn="l">
              <a:defRPr sz="1200"/>
            </a:lvl1pPr>
          </a:lstStyle>
          <a:p>
            <a:endParaRPr dirty="0" lang="en-GB"/>
          </a:p>
        </p:txBody>
      </p:sp>
      <p:sp>
        <p:nvSpPr>
          <p:cNvPr id="1048753" name="Slide Number Placeholder 6"/>
          <p:cNvSpPr>
            <a:spLocks noGrp="1"/>
          </p:cNvSpPr>
          <p:nvPr>
            <p:ph type="sldNum" sz="quarter" idx="5"/>
          </p:nvPr>
        </p:nvSpPr>
        <p:spPr>
          <a:xfrm>
            <a:off x="3884613" y="8685213"/>
            <a:ext cx="2971800" cy="457200"/>
          </a:xfrm>
          <a:prstGeom prst="rect"/>
        </p:spPr>
        <p:txBody>
          <a:bodyPr anchor="b" bIns="45720" lIns="91440" rIns="91440" rtlCol="0" tIns="45720" vert="horz"/>
          <a:lstStyle>
            <a:lvl1pPr algn="r">
              <a:defRPr sz="1200"/>
            </a:lvl1pPr>
          </a:lstStyle>
          <a:p>
            <a:fld id="{97B366AC-4AA6-447C-B679-203AFD352C5D}" type="slidenum">
              <a:rPr lang="en-GB" smtClean="0"/>
              <a:t>‹#›</a:t>
            </a:fld>
            <a:endParaRPr dirty="0" lang="en-GB"/>
          </a:p>
        </p:txBody>
      </p:sp>
    </p:spTree>
  </p:cSld>
  <p:clrMap accent1="accent1" accent2="accent2" accent3="accent3" accent4="accent4" accent5="accent5" accent6="accent6" bg1="lt1" bg2="lt2" tx1="dk1" tx2="dk2" hlink="hlink" folHlink="folHlink"/>
  <p:notesStyle>
    <a:lvl1pPr algn="l" defTabSz="914400" eaLnBrk="1" hangingPunct="1" latinLnBrk="0" marL="0" rtl="0">
      <a:defRPr sz="1200" kern="1200">
        <a:solidFill>
          <a:schemeClr val="tx1"/>
        </a:solidFill>
        <a:latin typeface="+mn-lt"/>
        <a:ea typeface="+mn-ea"/>
        <a:cs typeface="+mn-cs"/>
      </a:defRPr>
    </a:lvl1pPr>
    <a:lvl2pPr algn="l" defTabSz="914400" eaLnBrk="1" hangingPunct="1" latinLnBrk="0" marL="457200" rtl="0">
      <a:defRPr sz="1200" kern="1200">
        <a:solidFill>
          <a:schemeClr val="tx1"/>
        </a:solidFill>
        <a:latin typeface="+mn-lt"/>
        <a:ea typeface="+mn-ea"/>
        <a:cs typeface="+mn-cs"/>
      </a:defRPr>
    </a:lvl2pPr>
    <a:lvl3pPr algn="l" defTabSz="914400" eaLnBrk="1" hangingPunct="1" latinLnBrk="0" marL="914400" rtl="0">
      <a:defRPr sz="1200" kern="1200">
        <a:solidFill>
          <a:schemeClr val="tx1"/>
        </a:solidFill>
        <a:latin typeface="+mn-lt"/>
        <a:ea typeface="+mn-ea"/>
        <a:cs typeface="+mn-cs"/>
      </a:defRPr>
    </a:lvl3pPr>
    <a:lvl4pPr algn="l" defTabSz="914400" eaLnBrk="1" hangingPunct="1" latinLnBrk="0" marL="1371600" rtl="0">
      <a:defRPr sz="1200" kern="1200">
        <a:solidFill>
          <a:schemeClr val="tx1"/>
        </a:solidFill>
        <a:latin typeface="+mn-lt"/>
        <a:ea typeface="+mn-ea"/>
        <a:cs typeface="+mn-cs"/>
      </a:defRPr>
    </a:lvl4pPr>
    <a:lvl5pPr algn="l" defTabSz="914400" eaLnBrk="1" hangingPunct="1" latinLnBrk="0" marL="1828800" rtl="0">
      <a:defRPr sz="1200" kern="1200">
        <a:solidFill>
          <a:schemeClr val="tx1"/>
        </a:solidFill>
        <a:latin typeface="+mn-lt"/>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40" name=""/>
        <p:cNvGrpSpPr/>
        <p:nvPr/>
      </p:nvGrpSpPr>
      <p:grpSpPr>
        <a:xfrm>
          <a:off x="0" y="0"/>
          <a:ext cx="0" cy="0"/>
          <a:chOff x="0" y="0"/>
          <a:chExt cx="0" cy="0"/>
        </a:xfrm>
      </p:grpSpPr>
      <p:sp>
        <p:nvSpPr>
          <p:cNvPr id="1048596" name="Slide Image Placeholder 1"/>
          <p:cNvSpPr>
            <a:spLocks noChangeAspect="1" noRot="1" noGrp="1"/>
          </p:cNvSpPr>
          <p:nvPr>
            <p:ph type="sldImg"/>
          </p:nvPr>
        </p:nvSpPr>
        <p:spPr/>
      </p:sp>
      <p:sp>
        <p:nvSpPr>
          <p:cNvPr id="1048597" name="Notes Placeholder 2"/>
          <p:cNvSpPr>
            <a:spLocks noGrp="1"/>
          </p:cNvSpPr>
          <p:nvPr>
            <p:ph type="body" idx="1"/>
          </p:nvPr>
        </p:nvSpPr>
        <p:spPr/>
        <p:txBody>
          <a:bodyPr/>
          <a:p>
            <a:r>
              <a:rPr dirty="0" lang="en-GB"/>
              <a:t>The parents of most of the students are middle-income earners who earn an average of five thousand united states dollars per month. The one thousand United States dollars charged per every student termly therefore resonates with these parents. Most parents manage school fees. The parents comprise of mixed-race parents but majorly black Americans</a:t>
            </a:r>
            <a:endParaRPr dirty="0" lang="en-GB"/>
          </a:p>
        </p:txBody>
      </p:sp>
      <p:sp>
        <p:nvSpPr>
          <p:cNvPr id="1048598" name="Slide Number Placeholder 3"/>
          <p:cNvSpPr>
            <a:spLocks noGrp="1"/>
          </p:cNvSpPr>
          <p:nvPr>
            <p:ph type="sldNum" sz="quarter" idx="10"/>
          </p:nvPr>
        </p:nvSpPr>
        <p:spPr/>
        <p:txBody>
          <a:bodyPr/>
          <a:p>
            <a:fld id="{97B366AC-4AA6-447C-B679-203AFD352C5D}" type="slidenum">
              <a:rPr lang="en-GB" smtClean="0"/>
              <a:t>2</a:t>
            </a:fld>
            <a:endParaRPr dirty="0"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44" name=""/>
        <p:cNvGrpSpPr/>
        <p:nvPr/>
      </p:nvGrpSpPr>
      <p:grpSpPr>
        <a:xfrm>
          <a:off x="0" y="0"/>
          <a:ext cx="0" cy="0"/>
          <a:chOff x="0" y="0"/>
          <a:chExt cx="0" cy="0"/>
        </a:xfrm>
      </p:grpSpPr>
      <p:sp>
        <p:nvSpPr>
          <p:cNvPr id="1048606" name="Slide Image Placeholder 1"/>
          <p:cNvSpPr>
            <a:spLocks noChangeAspect="1" noRot="1" noGrp="1"/>
          </p:cNvSpPr>
          <p:nvPr>
            <p:ph type="sldImg"/>
          </p:nvPr>
        </p:nvSpPr>
        <p:spPr/>
      </p:sp>
      <p:sp>
        <p:nvSpPr>
          <p:cNvPr id="1048607" name="Notes Placeholder 2"/>
          <p:cNvSpPr>
            <a:spLocks noGrp="1"/>
          </p:cNvSpPr>
          <p:nvPr>
            <p:ph type="body" idx="1"/>
          </p:nvPr>
        </p:nvSpPr>
        <p:spPr/>
        <p:txBody>
          <a:bodyPr/>
          <a:p>
            <a:pPr algn="l" defTabSz="914400" eaLnBrk="1" fontAlgn="auto" hangingPunct="1" indent="0" latinLnBrk="0" lvl="1" marL="0" marR="0" rtl="0">
              <a:lnSpc>
                <a:spcPct val="100000"/>
              </a:lnSpc>
              <a:spcBef>
                <a:spcPts val="0"/>
              </a:spcBef>
              <a:spcAft>
                <a:spcPts val="0"/>
              </a:spcAft>
              <a:buClrTx/>
              <a:buSzTx/>
              <a:buFontTx/>
              <a:buNone/>
            </a:pPr>
            <a:r>
              <a:rPr dirty="0" sz="2000" lang="en-GB" smtClean="0"/>
              <a:t>The school performs averagely and this has attracted an increase in the enrolment. Currently, there are one thousand five hundred students in the school. The school has students from diverse backgrounds and has one hundred students living with disabilities. These students are accorded special training by qualified teachers. There is a good public opinion regarding the school. It is regarded as inclusive.
</a:t>
            </a:r>
            <a:endParaRPr dirty="0" sz="2000" lang="en-GB" smtClean="0"/>
          </a:p>
        </p:txBody>
      </p:sp>
      <p:sp>
        <p:nvSpPr>
          <p:cNvPr id="1048608" name="Slide Number Placeholder 3"/>
          <p:cNvSpPr>
            <a:spLocks noGrp="1"/>
          </p:cNvSpPr>
          <p:nvPr>
            <p:ph type="sldNum" sz="quarter" idx="10"/>
          </p:nvPr>
        </p:nvSpPr>
        <p:spPr/>
        <p:txBody>
          <a:bodyPr/>
          <a:p>
            <a:fld id="{97B366AC-4AA6-447C-B679-203AFD352C5D}" type="slidenum">
              <a:rPr lang="en-GB" smtClean="0"/>
              <a:t>3</a:t>
            </a:fld>
            <a:endParaRPr dirty="0"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47" name=""/>
        <p:cNvGrpSpPr/>
        <p:nvPr/>
      </p:nvGrpSpPr>
      <p:grpSpPr>
        <a:xfrm>
          <a:off x="0" y="0"/>
          <a:ext cx="0" cy="0"/>
          <a:chOff x="0" y="0"/>
          <a:chExt cx="0" cy="0"/>
        </a:xfrm>
      </p:grpSpPr>
      <p:sp>
        <p:nvSpPr>
          <p:cNvPr id="1048611" name="Slide Image Placeholder 1"/>
          <p:cNvSpPr>
            <a:spLocks noChangeAspect="1" noRot="1" noGrp="1"/>
          </p:cNvSpPr>
          <p:nvPr>
            <p:ph type="sldImg"/>
          </p:nvPr>
        </p:nvSpPr>
        <p:spPr/>
      </p:sp>
      <p:sp>
        <p:nvSpPr>
          <p:cNvPr id="1048612" name="Notes Placeholder 2"/>
          <p:cNvSpPr>
            <a:spLocks noGrp="1"/>
          </p:cNvSpPr>
          <p:nvPr>
            <p:ph type="body" idx="1"/>
          </p:nvPr>
        </p:nvSpPr>
        <p:spPr/>
        <p:txBody>
          <a:bodyPr/>
          <a:p>
            <a:r>
              <a:rPr dirty="0" lang="en-GB" smtClean="0"/>
              <a:t>A</a:t>
            </a:r>
            <a:r>
              <a:rPr baseline="0" dirty="0" lang="en-GB" smtClean="0"/>
              <a:t> communication plan is also essential as it helps the school align its marketing plans with the overall </a:t>
            </a:r>
            <a:r>
              <a:rPr baseline="0" dirty="0" lang="en-GB" smtClean="0"/>
              <a:t>objective </a:t>
            </a:r>
            <a:r>
              <a:rPr baseline="0" dirty="0" lang="en-GB" smtClean="0"/>
              <a:t>of the </a:t>
            </a:r>
            <a:r>
              <a:rPr baseline="0" dirty="0" lang="en-GB" smtClean="0"/>
              <a:t>school (Joe, 2017). </a:t>
            </a:r>
            <a:r>
              <a:rPr baseline="0" dirty="0" lang="en-GB" smtClean="0"/>
              <a:t>The communication plan is also designed to effectively communicate to all the school stakeholders at the right time and using the most appropriate communication channels. </a:t>
            </a:r>
            <a:endParaRPr dirty="0" lang="en-GB"/>
          </a:p>
        </p:txBody>
      </p:sp>
      <p:sp>
        <p:nvSpPr>
          <p:cNvPr id="1048613" name="Slide Number Placeholder 3"/>
          <p:cNvSpPr>
            <a:spLocks noGrp="1"/>
          </p:cNvSpPr>
          <p:nvPr>
            <p:ph type="sldNum" sz="quarter" idx="10"/>
          </p:nvPr>
        </p:nvSpPr>
        <p:spPr/>
        <p:txBody>
          <a:bodyPr/>
          <a:p>
            <a:fld id="{97B366AC-4AA6-447C-B679-203AFD352C5D}" type="slidenum">
              <a:rPr lang="en-GB" smtClean="0"/>
              <a:t>4</a:t>
            </a:fld>
            <a:endParaRPr dirty="0"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50" name=""/>
        <p:cNvGrpSpPr/>
        <p:nvPr/>
      </p:nvGrpSpPr>
      <p:grpSpPr>
        <a:xfrm>
          <a:off x="0" y="0"/>
          <a:ext cx="0" cy="0"/>
          <a:chOff x="0" y="0"/>
          <a:chExt cx="0" cy="0"/>
        </a:xfrm>
      </p:grpSpPr>
      <p:sp>
        <p:nvSpPr>
          <p:cNvPr id="1048616" name="Slide Image Placeholder 1"/>
          <p:cNvSpPr>
            <a:spLocks noChangeAspect="1" noRot="1" noGrp="1"/>
          </p:cNvSpPr>
          <p:nvPr>
            <p:ph type="sldImg"/>
          </p:nvPr>
        </p:nvSpPr>
        <p:spPr/>
      </p:sp>
      <p:sp>
        <p:nvSpPr>
          <p:cNvPr id="1048617" name="Notes Placeholder 2"/>
          <p:cNvSpPr>
            <a:spLocks noGrp="1"/>
          </p:cNvSpPr>
          <p:nvPr>
            <p:ph type="body" idx="1"/>
          </p:nvPr>
        </p:nvSpPr>
        <p:spPr/>
        <p:txBody>
          <a:bodyPr/>
          <a:p>
            <a:r>
              <a:rPr dirty="0" lang="en-GB" smtClean="0"/>
              <a:t>Some</a:t>
            </a:r>
            <a:r>
              <a:rPr baseline="0" dirty="0" lang="en-GB" smtClean="0"/>
              <a:t> parents find it difficult to comprehend the </a:t>
            </a:r>
            <a:r>
              <a:rPr baseline="0" dirty="0" lang="en-GB" smtClean="0"/>
              <a:t>language </a:t>
            </a:r>
            <a:r>
              <a:rPr baseline="0" dirty="0" lang="en-GB" smtClean="0"/>
              <a:t>used by the school management bodies to communicate. Some parents also live with disability like visual </a:t>
            </a:r>
            <a:r>
              <a:rPr baseline="0" dirty="0" lang="en-GB" smtClean="0"/>
              <a:t>impairment </a:t>
            </a:r>
            <a:r>
              <a:rPr baseline="0" dirty="0" lang="en-GB" smtClean="0"/>
              <a:t>and thus written forms of communication might not be </a:t>
            </a:r>
            <a:r>
              <a:rPr baseline="0" dirty="0" lang="en-GB" smtClean="0"/>
              <a:t>reasonable </a:t>
            </a:r>
            <a:r>
              <a:rPr baseline="0" dirty="0" lang="en-GB" smtClean="0"/>
              <a:t>for them. Some parents also have slow </a:t>
            </a:r>
            <a:r>
              <a:rPr baseline="0" dirty="0" lang="en-GB" smtClean="0"/>
              <a:t>understanding </a:t>
            </a:r>
            <a:r>
              <a:rPr baseline="0" dirty="0" lang="en-GB" smtClean="0"/>
              <a:t>rates and </a:t>
            </a:r>
            <a:r>
              <a:rPr baseline="0" dirty="0" lang="en-GB" smtClean="0"/>
              <a:t>might </a:t>
            </a:r>
            <a:r>
              <a:rPr baseline="0" dirty="0" lang="en-GB" smtClean="0"/>
              <a:t>need some </a:t>
            </a:r>
            <a:r>
              <a:rPr baseline="0" dirty="0" lang="en-GB" smtClean="0"/>
              <a:t>explanation </a:t>
            </a:r>
            <a:r>
              <a:rPr baseline="0" dirty="0" lang="en-GB" smtClean="0"/>
              <a:t>for them to understand. This makes it </a:t>
            </a:r>
            <a:r>
              <a:rPr baseline="0" dirty="0" lang="en-GB" smtClean="0"/>
              <a:t>difficult </a:t>
            </a:r>
            <a:r>
              <a:rPr baseline="0" dirty="0" lang="en-GB" smtClean="0"/>
              <a:t>for these parents to </a:t>
            </a:r>
            <a:r>
              <a:rPr baseline="0" dirty="0" lang="en-GB" smtClean="0"/>
              <a:t>understand </a:t>
            </a:r>
            <a:r>
              <a:rPr baseline="0" dirty="0" lang="en-GB" smtClean="0"/>
              <a:t>what is communicated to them by the school and might not act as required</a:t>
            </a:r>
            <a:endParaRPr dirty="0" lang="en-GB" smtClean="0"/>
          </a:p>
          <a:p>
            <a:endParaRPr dirty="0" lang="en-GB"/>
          </a:p>
        </p:txBody>
      </p:sp>
      <p:sp>
        <p:nvSpPr>
          <p:cNvPr id="1048618" name="Slide Number Placeholder 3"/>
          <p:cNvSpPr>
            <a:spLocks noGrp="1"/>
          </p:cNvSpPr>
          <p:nvPr>
            <p:ph type="sldNum" sz="quarter" idx="10"/>
          </p:nvPr>
        </p:nvSpPr>
        <p:spPr/>
        <p:txBody>
          <a:bodyPr/>
          <a:p>
            <a:fld id="{97B366AC-4AA6-447C-B679-203AFD352C5D}" type="slidenum">
              <a:rPr lang="en-GB" smtClean="0"/>
              <a:t>5</a:t>
            </a:fld>
            <a:endParaRPr dirty="0"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53" name=""/>
        <p:cNvGrpSpPr/>
        <p:nvPr/>
      </p:nvGrpSpPr>
      <p:grpSpPr>
        <a:xfrm>
          <a:off x="0" y="0"/>
          <a:ext cx="0" cy="0"/>
          <a:chOff x="0" y="0"/>
          <a:chExt cx="0" cy="0"/>
        </a:xfrm>
      </p:grpSpPr>
      <p:sp>
        <p:nvSpPr>
          <p:cNvPr id="1048621" name="Slide Image Placeholder 1"/>
          <p:cNvSpPr>
            <a:spLocks noChangeAspect="1" noRot="1" noGrp="1"/>
          </p:cNvSpPr>
          <p:nvPr>
            <p:ph type="sldImg"/>
          </p:nvPr>
        </p:nvSpPr>
        <p:spPr/>
      </p:sp>
      <p:sp>
        <p:nvSpPr>
          <p:cNvPr id="1048622" name="Notes Placeholder 2"/>
          <p:cNvSpPr>
            <a:spLocks noGrp="1"/>
          </p:cNvSpPr>
          <p:nvPr>
            <p:ph type="body" idx="1"/>
          </p:nvPr>
        </p:nvSpPr>
        <p:spPr/>
        <p:txBody>
          <a:bodyPr/>
          <a:p>
            <a:r>
              <a:rPr dirty="0" lang="en-GB" smtClean="0"/>
              <a:t>Some students have trouble comprehending</a:t>
            </a:r>
            <a:r>
              <a:rPr baseline="0" dirty="0" lang="en-GB" smtClean="0"/>
              <a:t> different lessons, organizing their thoughts and others exclusively rely on gestures as opposed to verbal communication. There are also students who do not want to connect with others and teachers on a personal level. This affects the bonding </a:t>
            </a:r>
            <a:r>
              <a:rPr baseline="0" dirty="0" lang="en-GB" smtClean="0"/>
              <a:t>straggles </a:t>
            </a:r>
            <a:r>
              <a:rPr baseline="0" dirty="0" lang="en-GB" smtClean="0"/>
              <a:t>for teachers and others. Lack of interest makes communication difficult</a:t>
            </a:r>
            <a:endParaRPr dirty="0" lang="en-GB" smtClean="0"/>
          </a:p>
          <a:p>
            <a:endParaRPr dirty="0" lang="en-GB"/>
          </a:p>
        </p:txBody>
      </p:sp>
      <p:sp>
        <p:nvSpPr>
          <p:cNvPr id="1048623" name="Slide Number Placeholder 3"/>
          <p:cNvSpPr>
            <a:spLocks noGrp="1"/>
          </p:cNvSpPr>
          <p:nvPr>
            <p:ph type="sldNum" sz="quarter" idx="10"/>
          </p:nvPr>
        </p:nvSpPr>
        <p:spPr/>
        <p:txBody>
          <a:bodyPr/>
          <a:p>
            <a:fld id="{97B366AC-4AA6-447C-B679-203AFD352C5D}" type="slidenum">
              <a:rPr lang="en-GB" smtClean="0"/>
              <a:t>6</a:t>
            </a:fld>
            <a:endParaRPr dirty="0"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56" name=""/>
        <p:cNvGrpSpPr/>
        <p:nvPr/>
      </p:nvGrpSpPr>
      <p:grpSpPr>
        <a:xfrm>
          <a:off x="0" y="0"/>
          <a:ext cx="0" cy="0"/>
          <a:chOff x="0" y="0"/>
          <a:chExt cx="0" cy="0"/>
        </a:xfrm>
      </p:grpSpPr>
      <p:sp>
        <p:nvSpPr>
          <p:cNvPr id="1048626" name="Slide Image Placeholder 1"/>
          <p:cNvSpPr>
            <a:spLocks noChangeAspect="1" noRot="1" noGrp="1"/>
          </p:cNvSpPr>
          <p:nvPr>
            <p:ph type="sldImg"/>
          </p:nvPr>
        </p:nvSpPr>
        <p:spPr/>
      </p:sp>
      <p:sp>
        <p:nvSpPr>
          <p:cNvPr id="1048627" name="Notes Placeholder 2"/>
          <p:cNvSpPr>
            <a:spLocks noGrp="1"/>
          </p:cNvSpPr>
          <p:nvPr>
            <p:ph type="body" idx="1"/>
          </p:nvPr>
        </p:nvSpPr>
        <p:spPr/>
        <p:txBody>
          <a:bodyPr/>
          <a:p>
            <a:pPr algn="l" defTabSz="914400" eaLnBrk="1" fontAlgn="auto" hangingPunct="1" indent="0" latinLnBrk="0" marL="0" marR="0" rtl="0">
              <a:lnSpc>
                <a:spcPct val="100000"/>
              </a:lnSpc>
              <a:spcBef>
                <a:spcPts val="0"/>
              </a:spcBef>
              <a:spcAft>
                <a:spcPts val="0"/>
              </a:spcAft>
              <a:buClrTx/>
              <a:buSzTx/>
              <a:buFontTx/>
              <a:buNone/>
            </a:pPr>
            <a:r>
              <a:rPr dirty="0" lang="en-GB" smtClean="0"/>
              <a:t>Cultural diversity also affects community communication. Some signs</a:t>
            </a:r>
            <a:r>
              <a:rPr baseline="0" dirty="0" lang="en-GB" smtClean="0"/>
              <a:t> and symbols have different interpretations for different cultural backgrounds. The failure to use cultural-sensitive language also hampers effective communication</a:t>
            </a:r>
            <a:endParaRPr dirty="0" lang="en-GB"/>
          </a:p>
        </p:txBody>
      </p:sp>
      <p:sp>
        <p:nvSpPr>
          <p:cNvPr id="1048628" name="Slide Number Placeholder 3"/>
          <p:cNvSpPr>
            <a:spLocks noGrp="1"/>
          </p:cNvSpPr>
          <p:nvPr>
            <p:ph type="sldNum" sz="quarter" idx="10"/>
          </p:nvPr>
        </p:nvSpPr>
        <p:spPr/>
        <p:txBody>
          <a:bodyPr/>
          <a:p>
            <a:fld id="{97B366AC-4AA6-447C-B679-203AFD352C5D}" type="slidenum">
              <a:rPr lang="en-GB" smtClean="0"/>
              <a:t>7</a:t>
            </a:fld>
            <a:endParaRPr dirty="0"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59" name=""/>
        <p:cNvGrpSpPr/>
        <p:nvPr/>
      </p:nvGrpSpPr>
      <p:grpSpPr>
        <a:xfrm>
          <a:off x="0" y="0"/>
          <a:ext cx="0" cy="0"/>
          <a:chOff x="0" y="0"/>
          <a:chExt cx="0" cy="0"/>
        </a:xfrm>
      </p:grpSpPr>
      <p:sp>
        <p:nvSpPr>
          <p:cNvPr id="1048631" name="Slide Image Placeholder 1"/>
          <p:cNvSpPr>
            <a:spLocks noChangeAspect="1" noRot="1" noGrp="1"/>
          </p:cNvSpPr>
          <p:nvPr>
            <p:ph type="sldImg"/>
          </p:nvPr>
        </p:nvSpPr>
        <p:spPr/>
      </p:sp>
      <p:sp>
        <p:nvSpPr>
          <p:cNvPr id="1048632" name="Notes Placeholder 2"/>
          <p:cNvSpPr>
            <a:spLocks noGrp="1"/>
          </p:cNvSpPr>
          <p:nvPr>
            <p:ph type="body" idx="1"/>
          </p:nvPr>
        </p:nvSpPr>
        <p:spPr/>
        <p:txBody>
          <a:bodyPr/>
          <a:p>
            <a:r>
              <a:rPr dirty="0" lang="en-GB" smtClean="0"/>
              <a:t>Some</a:t>
            </a:r>
            <a:r>
              <a:rPr baseline="0" dirty="0" lang="en-GB" smtClean="0"/>
              <a:t> community members do not have time to visit the school website to check for communication updates. Some community members also feel that they are not part of the </a:t>
            </a:r>
            <a:r>
              <a:rPr baseline="0" dirty="0" lang="en-GB" smtClean="0"/>
              <a:t>school (</a:t>
            </a:r>
            <a:r>
              <a:rPr dirty="0" lang="en-GB" smtClean="0"/>
              <a:t>Schneider, &amp; </a:t>
            </a:r>
            <a:r>
              <a:rPr dirty="0" lang="en-GB" err="1" smtClean="0"/>
              <a:t>Arnot</a:t>
            </a:r>
            <a:r>
              <a:rPr dirty="0" lang="en-GB" smtClean="0"/>
              <a:t>, 2018). </a:t>
            </a:r>
            <a:r>
              <a:rPr baseline="0" dirty="0" lang="en-GB" smtClean="0"/>
              <a:t>This </a:t>
            </a:r>
            <a:r>
              <a:rPr baseline="0" dirty="0" lang="en-GB" smtClean="0"/>
              <a:t>is common to those members who do not have their </a:t>
            </a:r>
            <a:r>
              <a:rPr baseline="0" dirty="0" lang="en-GB" smtClean="0"/>
              <a:t>children </a:t>
            </a:r>
            <a:r>
              <a:rPr baseline="0" dirty="0" lang="en-GB" smtClean="0"/>
              <a:t>schooling in particular schools. These community members thus hardly </a:t>
            </a:r>
            <a:r>
              <a:rPr baseline="0" dirty="0" lang="en-GB" smtClean="0"/>
              <a:t>participate </a:t>
            </a:r>
            <a:r>
              <a:rPr baseline="0" dirty="0" lang="en-GB" smtClean="0"/>
              <a:t>in the school’s development activities</a:t>
            </a:r>
            <a:endParaRPr dirty="0" lang="en-GB"/>
          </a:p>
        </p:txBody>
      </p:sp>
      <p:sp>
        <p:nvSpPr>
          <p:cNvPr id="1048633" name="Slide Number Placeholder 3"/>
          <p:cNvSpPr>
            <a:spLocks noGrp="1"/>
          </p:cNvSpPr>
          <p:nvPr>
            <p:ph type="sldNum" sz="quarter" idx="10"/>
          </p:nvPr>
        </p:nvSpPr>
        <p:spPr/>
        <p:txBody>
          <a:bodyPr/>
          <a:p>
            <a:fld id="{97B366AC-4AA6-447C-B679-203AFD352C5D}" type="slidenum">
              <a:rPr lang="en-GB" smtClean="0"/>
              <a:t>8</a:t>
            </a:fld>
            <a:endParaRPr dirty="0" lang="en-GB"/>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62" name=""/>
        <p:cNvGrpSpPr/>
        <p:nvPr/>
      </p:nvGrpSpPr>
      <p:grpSpPr>
        <a:xfrm>
          <a:off x="0" y="0"/>
          <a:ext cx="0" cy="0"/>
          <a:chOff x="0" y="0"/>
          <a:chExt cx="0" cy="0"/>
        </a:xfrm>
      </p:grpSpPr>
      <p:sp>
        <p:nvSpPr>
          <p:cNvPr id="1048636" name="Slide Image Placeholder 1"/>
          <p:cNvSpPr>
            <a:spLocks noChangeAspect="1" noRot="1" noGrp="1"/>
          </p:cNvSpPr>
          <p:nvPr>
            <p:ph type="sldImg"/>
          </p:nvPr>
        </p:nvSpPr>
        <p:spPr/>
      </p:sp>
      <p:sp>
        <p:nvSpPr>
          <p:cNvPr id="1048637" name="Notes Placeholder 2"/>
          <p:cNvSpPr>
            <a:spLocks noGrp="1"/>
          </p:cNvSpPr>
          <p:nvPr>
            <p:ph type="body" idx="1"/>
          </p:nvPr>
        </p:nvSpPr>
        <p:spPr/>
        <p:txBody>
          <a:bodyPr/>
          <a:p>
            <a:r>
              <a:rPr dirty="0" lang="en-GB"/>
              <a:t>The information that the school management needs to be communicated to parents shall be being printed on papers and the students asked to deliver them manually to the parents. The parents bulletin board shall also be being updated at all times to ensure all the information that the parents need to know reaches them on time. The parents will be notified about the existence of the bulletin on a day when they shall be present in a physical school meeting</a:t>
            </a:r>
            <a:endParaRPr dirty="0" lang="en-GB"/>
          </a:p>
        </p:txBody>
      </p:sp>
      <p:sp>
        <p:nvSpPr>
          <p:cNvPr id="1048638" name="Slide Number Placeholder 3"/>
          <p:cNvSpPr>
            <a:spLocks noGrp="1"/>
          </p:cNvSpPr>
          <p:nvPr>
            <p:ph type="sldNum" sz="quarter" idx="10"/>
          </p:nvPr>
        </p:nvSpPr>
        <p:spPr/>
        <p:txBody>
          <a:bodyPr/>
          <a:p>
            <a:fld id="{97B366AC-4AA6-447C-B679-203AFD352C5D}" type="slidenum">
              <a:rPr lang="en-GB" smtClean="0"/>
              <a:t>9</a:t>
            </a:fld>
            <a:endParaRPr dirty="0" lang="en-GB"/>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641" name="Slide Image Placeholder 1"/>
          <p:cNvSpPr>
            <a:spLocks noChangeAspect="1" noRot="1" noGrp="1"/>
          </p:cNvSpPr>
          <p:nvPr>
            <p:ph type="sldImg"/>
          </p:nvPr>
        </p:nvSpPr>
        <p:spPr/>
      </p:sp>
      <p:sp>
        <p:nvSpPr>
          <p:cNvPr id="1048642" name="Notes Placeholder 2"/>
          <p:cNvSpPr>
            <a:spLocks noGrp="1"/>
          </p:cNvSpPr>
          <p:nvPr>
            <p:ph type="body" idx="1"/>
          </p:nvPr>
        </p:nvSpPr>
        <p:spPr/>
        <p:txBody>
          <a:bodyPr/>
          <a:p>
            <a:r>
              <a:rPr dirty="0" lang="en-GB" smtClean="0"/>
              <a:t>Team building exercises help students sharpen both their written and oral skills. This facilitates easy comprehension and confidence. Open-ended questions shall also inspire</a:t>
            </a:r>
            <a:r>
              <a:rPr baseline="0" dirty="0" lang="en-GB" smtClean="0"/>
              <a:t> discussions  and healthy conversations which enhance openness amongst students. Assignments also challenge the students to bond with their teachers making communication much easier</a:t>
            </a:r>
            <a:endParaRPr dirty="0" lang="en-GB"/>
          </a:p>
        </p:txBody>
      </p:sp>
      <p:sp>
        <p:nvSpPr>
          <p:cNvPr id="1048643" name="Slide Number Placeholder 3"/>
          <p:cNvSpPr>
            <a:spLocks noGrp="1"/>
          </p:cNvSpPr>
          <p:nvPr>
            <p:ph type="sldNum" sz="quarter" idx="10"/>
          </p:nvPr>
        </p:nvSpPr>
        <p:spPr/>
        <p:txBody>
          <a:bodyPr/>
          <a:p>
            <a:fld id="{97B366AC-4AA6-447C-B679-203AFD352C5D}" type="slidenum">
              <a:rPr lang="en-GB" smtClean="0"/>
              <a:t>10</a:t>
            </a:fld>
            <a:endParaRPr dirty="0" lang="en-GB"/>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68" name=""/>
        <p:cNvGrpSpPr/>
        <p:nvPr/>
      </p:nvGrpSpPr>
      <p:grpSpPr>
        <a:xfrm>
          <a:off x="0" y="0"/>
          <a:ext cx="0" cy="0"/>
          <a:chOff x="0" y="0"/>
          <a:chExt cx="0" cy="0"/>
        </a:xfrm>
      </p:grpSpPr>
      <p:sp>
        <p:nvSpPr>
          <p:cNvPr id="1048646" name="Slide Image Placeholder 1"/>
          <p:cNvSpPr>
            <a:spLocks noChangeAspect="1" noRot="1" noGrp="1"/>
          </p:cNvSpPr>
          <p:nvPr>
            <p:ph type="sldImg"/>
          </p:nvPr>
        </p:nvSpPr>
        <p:spPr/>
      </p:sp>
      <p:sp>
        <p:nvSpPr>
          <p:cNvPr id="1048647" name="Notes Placeholder 2"/>
          <p:cNvSpPr>
            <a:spLocks noGrp="1"/>
          </p:cNvSpPr>
          <p:nvPr>
            <p:ph type="body" idx="1"/>
          </p:nvPr>
        </p:nvSpPr>
        <p:spPr/>
        <p:txBody>
          <a:bodyPr/>
          <a:p>
            <a:r>
              <a:rPr dirty="0" lang="en-GB" smtClean="0"/>
              <a:t>The</a:t>
            </a:r>
            <a:r>
              <a:rPr baseline="0" dirty="0" lang="en-GB" smtClean="0"/>
              <a:t> approach of holding public physical meetings is advantageous because all the community members shall feel involved. The community shall also have an opportunity to air their views on the development of the school. All parents including those who do not have pupils at the school shall feel responsible and participate in building the school</a:t>
            </a:r>
            <a:endParaRPr dirty="0" lang="en-GB"/>
          </a:p>
        </p:txBody>
      </p:sp>
      <p:sp>
        <p:nvSpPr>
          <p:cNvPr id="1048648" name="Slide Number Placeholder 3"/>
          <p:cNvSpPr>
            <a:spLocks noGrp="1"/>
          </p:cNvSpPr>
          <p:nvPr>
            <p:ph type="sldNum" sz="quarter" idx="10"/>
          </p:nvPr>
        </p:nvSpPr>
        <p:spPr/>
        <p:txBody>
          <a:bodyPr/>
          <a:p>
            <a:fld id="{97B366AC-4AA6-447C-B679-203AFD352C5D}" type="slidenum">
              <a:rPr lang="en-GB" smtClean="0"/>
              <a:t>11</a:t>
            </a:fld>
            <a:endParaRPr dirty="0" lang="en-GB"/>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71" name=""/>
        <p:cNvGrpSpPr/>
        <p:nvPr/>
      </p:nvGrpSpPr>
      <p:grpSpPr>
        <a:xfrm>
          <a:off x="0" y="0"/>
          <a:ext cx="0" cy="0"/>
          <a:chOff x="0" y="0"/>
          <a:chExt cx="0" cy="0"/>
        </a:xfrm>
      </p:grpSpPr>
      <p:sp>
        <p:nvSpPr>
          <p:cNvPr id="1048651" name="Slide Image Placeholder 1"/>
          <p:cNvSpPr>
            <a:spLocks noChangeAspect="1" noRot="1" noGrp="1"/>
          </p:cNvSpPr>
          <p:nvPr>
            <p:ph type="sldImg"/>
          </p:nvPr>
        </p:nvSpPr>
        <p:spPr/>
      </p:sp>
      <p:sp>
        <p:nvSpPr>
          <p:cNvPr id="1048652" name="Notes Placeholder 2"/>
          <p:cNvSpPr>
            <a:spLocks noGrp="1"/>
          </p:cNvSpPr>
          <p:nvPr>
            <p:ph type="body" idx="1"/>
          </p:nvPr>
        </p:nvSpPr>
        <p:spPr/>
        <p:txBody>
          <a:bodyPr/>
          <a:p>
            <a:r>
              <a:rPr dirty="0" lang="en-GB" smtClean="0"/>
              <a:t>The students shall also be addressed accordingly.</a:t>
            </a:r>
            <a:r>
              <a:rPr baseline="0" dirty="0" lang="en-GB" smtClean="0"/>
              <a:t> For example, students from single-parent families should not be asked to write about their mothers or fathers respectively depending on which particular parent a student does not live with. </a:t>
            </a:r>
            <a:endParaRPr dirty="0" lang="en-GB"/>
          </a:p>
        </p:txBody>
      </p:sp>
      <p:sp>
        <p:nvSpPr>
          <p:cNvPr id="1048653" name="Slide Number Placeholder 3"/>
          <p:cNvSpPr>
            <a:spLocks noGrp="1"/>
          </p:cNvSpPr>
          <p:nvPr>
            <p:ph type="sldNum" sz="quarter" idx="10"/>
          </p:nvPr>
        </p:nvSpPr>
        <p:spPr/>
        <p:txBody>
          <a:bodyPr/>
          <a:p>
            <a:fld id="{97B366AC-4AA6-447C-B679-203AFD352C5D}" type="slidenum">
              <a:rPr lang="en-GB" smtClean="0"/>
              <a:t>12</a:t>
            </a:fld>
            <a:endParaRPr dirty="0" lang="en-GB"/>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74" name=""/>
        <p:cNvGrpSpPr/>
        <p:nvPr/>
      </p:nvGrpSpPr>
      <p:grpSpPr>
        <a:xfrm>
          <a:off x="0" y="0"/>
          <a:ext cx="0" cy="0"/>
          <a:chOff x="0" y="0"/>
          <a:chExt cx="0" cy="0"/>
        </a:xfrm>
      </p:grpSpPr>
      <p:sp>
        <p:nvSpPr>
          <p:cNvPr id="1048656" name="Slide Image Placeholder 1"/>
          <p:cNvSpPr>
            <a:spLocks noChangeAspect="1" noRot="1" noGrp="1"/>
          </p:cNvSpPr>
          <p:nvPr>
            <p:ph type="sldImg"/>
          </p:nvPr>
        </p:nvSpPr>
        <p:spPr/>
      </p:sp>
      <p:sp>
        <p:nvSpPr>
          <p:cNvPr id="1048657" name="Notes Placeholder 2"/>
          <p:cNvSpPr>
            <a:spLocks noGrp="1"/>
          </p:cNvSpPr>
          <p:nvPr>
            <p:ph type="body" idx="1"/>
          </p:nvPr>
        </p:nvSpPr>
        <p:spPr/>
        <p:txBody>
          <a:bodyPr/>
          <a:p>
            <a:r>
              <a:rPr dirty="0" lang="en-GB" smtClean="0"/>
              <a:t>Audio visual aids could be used to ensure anything that is communicated</a:t>
            </a:r>
            <a:r>
              <a:rPr baseline="0" dirty="0" lang="en-GB" smtClean="0"/>
              <a:t> gets to the target audience. The cultural values and beliefs of students and parents shall also be considered. For example, there shall be no religious bias or racial bias. Students shall not be addressed as black-Americans or as Christians.</a:t>
            </a:r>
            <a:endParaRPr dirty="0" lang="en-GB"/>
          </a:p>
        </p:txBody>
      </p:sp>
      <p:sp>
        <p:nvSpPr>
          <p:cNvPr id="1048658" name="Slide Number Placeholder 3"/>
          <p:cNvSpPr>
            <a:spLocks noGrp="1"/>
          </p:cNvSpPr>
          <p:nvPr>
            <p:ph type="sldNum" sz="quarter" idx="10"/>
          </p:nvPr>
        </p:nvSpPr>
        <p:spPr/>
        <p:txBody>
          <a:bodyPr/>
          <a:p>
            <a:fld id="{97B366AC-4AA6-447C-B679-203AFD352C5D}" type="slidenum">
              <a:rPr lang="en-GB" smtClean="0"/>
              <a:t>13</a:t>
            </a:fld>
            <a:endParaRPr dirty="0" lang="en-GB"/>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77" name=""/>
        <p:cNvGrpSpPr/>
        <p:nvPr/>
      </p:nvGrpSpPr>
      <p:grpSpPr>
        <a:xfrm>
          <a:off x="0" y="0"/>
          <a:ext cx="0" cy="0"/>
          <a:chOff x="0" y="0"/>
          <a:chExt cx="0" cy="0"/>
        </a:xfrm>
      </p:grpSpPr>
      <p:sp>
        <p:nvSpPr>
          <p:cNvPr id="1048661" name="Slide Image Placeholder 1"/>
          <p:cNvSpPr>
            <a:spLocks noChangeAspect="1" noRot="1" noGrp="1"/>
          </p:cNvSpPr>
          <p:nvPr>
            <p:ph type="sldImg"/>
          </p:nvPr>
        </p:nvSpPr>
        <p:spPr/>
      </p:sp>
      <p:sp>
        <p:nvSpPr>
          <p:cNvPr id="1048662" name="Notes Placeholder 2"/>
          <p:cNvSpPr>
            <a:spLocks noGrp="1"/>
          </p:cNvSpPr>
          <p:nvPr>
            <p:ph type="body" idx="1"/>
          </p:nvPr>
        </p:nvSpPr>
        <p:spPr/>
        <p:txBody>
          <a:bodyPr/>
          <a:p>
            <a:r>
              <a:rPr dirty="0" lang="en-GB" smtClean="0"/>
              <a:t>Translation</a:t>
            </a:r>
            <a:r>
              <a:rPr baseline="0" dirty="0" lang="en-GB" smtClean="0"/>
              <a:t> shall then be done to ensure all the diverse home languages represented at the school are included. Each parent and student shall then be served with a communication printout that has all the diverse languages of the school in it. This enhances the beauty of diversity (</a:t>
            </a:r>
            <a:r>
              <a:rPr dirty="0" lang="en-GB" smtClean="0"/>
              <a:t>Gonzalez, &amp; </a:t>
            </a:r>
            <a:r>
              <a:rPr dirty="0" lang="en-GB" err="1" smtClean="0"/>
              <a:t>Frumkin</a:t>
            </a:r>
            <a:r>
              <a:rPr dirty="0" lang="en-GB" smtClean="0"/>
              <a:t>, 2018). </a:t>
            </a:r>
            <a:r>
              <a:rPr baseline="0" dirty="0" lang="en-GB" smtClean="0"/>
              <a:t>Parents with special needs shall also be addressed accordingly. For example those with hearing impairments shall be communicated to using the Video relay services</a:t>
            </a:r>
            <a:endParaRPr dirty="0" lang="en-GB"/>
          </a:p>
        </p:txBody>
      </p:sp>
      <p:sp>
        <p:nvSpPr>
          <p:cNvPr id="1048663" name="Slide Number Placeholder 3"/>
          <p:cNvSpPr>
            <a:spLocks noGrp="1"/>
          </p:cNvSpPr>
          <p:nvPr>
            <p:ph type="sldNum" sz="quarter" idx="10"/>
          </p:nvPr>
        </p:nvSpPr>
        <p:spPr/>
        <p:txBody>
          <a:bodyPr/>
          <a:p>
            <a:fld id="{97B366AC-4AA6-447C-B679-203AFD352C5D}" type="slidenum">
              <a:rPr lang="en-GB" smtClean="0"/>
              <a:t>14</a:t>
            </a:fld>
            <a:endParaRPr dirty="0" lang="en-GB"/>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80" name=""/>
        <p:cNvGrpSpPr/>
        <p:nvPr/>
      </p:nvGrpSpPr>
      <p:grpSpPr>
        <a:xfrm>
          <a:off x="0" y="0"/>
          <a:ext cx="0" cy="0"/>
          <a:chOff x="0" y="0"/>
          <a:chExt cx="0" cy="0"/>
        </a:xfrm>
      </p:grpSpPr>
      <p:sp>
        <p:nvSpPr>
          <p:cNvPr id="1048666" name="Slide Image Placeholder 1"/>
          <p:cNvSpPr>
            <a:spLocks noChangeAspect="1" noRot="1" noGrp="1"/>
          </p:cNvSpPr>
          <p:nvPr>
            <p:ph type="sldImg"/>
          </p:nvPr>
        </p:nvSpPr>
        <p:spPr/>
      </p:sp>
      <p:sp>
        <p:nvSpPr>
          <p:cNvPr id="1048667" name="Notes Placeholder 2"/>
          <p:cNvSpPr>
            <a:spLocks noGrp="1"/>
          </p:cNvSpPr>
          <p:nvPr>
            <p:ph type="body" idx="1"/>
          </p:nvPr>
        </p:nvSpPr>
        <p:spPr/>
        <p:txBody>
          <a:bodyPr/>
          <a:p>
            <a:r>
              <a:rPr dirty="0" lang="en-GB" smtClean="0"/>
              <a:t>Short messages shall also be sent to all parents to ensure those who do not have access to social media platforms</a:t>
            </a:r>
            <a:r>
              <a:rPr baseline="0" dirty="0" lang="en-GB" smtClean="0"/>
              <a:t> also get the information on time. The students shall be communicated to direcetly during the school meetings</a:t>
            </a:r>
            <a:endParaRPr dirty="0" lang="en-GB"/>
          </a:p>
        </p:txBody>
      </p:sp>
      <p:sp>
        <p:nvSpPr>
          <p:cNvPr id="1048668" name="Slide Number Placeholder 3"/>
          <p:cNvSpPr>
            <a:spLocks noGrp="1"/>
          </p:cNvSpPr>
          <p:nvPr>
            <p:ph type="sldNum" sz="quarter" idx="10"/>
          </p:nvPr>
        </p:nvSpPr>
        <p:spPr/>
        <p:txBody>
          <a:bodyPr/>
          <a:p>
            <a:fld id="{97B366AC-4AA6-447C-B679-203AFD352C5D}" type="slidenum">
              <a:rPr lang="en-GB" smtClean="0"/>
              <a:t>15</a:t>
            </a:fld>
            <a:endParaRPr dirty="0" lang="en-GB"/>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83" name=""/>
        <p:cNvGrpSpPr/>
        <p:nvPr/>
      </p:nvGrpSpPr>
      <p:grpSpPr>
        <a:xfrm>
          <a:off x="0" y="0"/>
          <a:ext cx="0" cy="0"/>
          <a:chOff x="0" y="0"/>
          <a:chExt cx="0" cy="0"/>
        </a:xfrm>
      </p:grpSpPr>
      <p:sp>
        <p:nvSpPr>
          <p:cNvPr id="1048671" name="Slide Image Placeholder 1"/>
          <p:cNvSpPr>
            <a:spLocks noChangeAspect="1" noRot="1" noGrp="1"/>
          </p:cNvSpPr>
          <p:nvPr>
            <p:ph type="sldImg"/>
          </p:nvPr>
        </p:nvSpPr>
        <p:spPr/>
      </p:sp>
      <p:sp>
        <p:nvSpPr>
          <p:cNvPr id="1048672" name="Notes Placeholder 2"/>
          <p:cNvSpPr>
            <a:spLocks noGrp="1"/>
          </p:cNvSpPr>
          <p:nvPr>
            <p:ph type="body" idx="1"/>
          </p:nvPr>
        </p:nvSpPr>
        <p:spPr/>
        <p:txBody>
          <a:bodyPr/>
          <a:p>
            <a:r>
              <a:rPr dirty="0" lang="en-GB" smtClean="0"/>
              <a:t>The</a:t>
            </a:r>
            <a:r>
              <a:rPr baseline="0" dirty="0" lang="en-GB" smtClean="0"/>
              <a:t> students shall be asked to communicate a certain crisis to their parents who also form part of the school community. The school communications team shall also communicate to the community members through a bulk sms platform. The platform shall be inclusive of all the cell contacts of community members. Parents with special needs shall also be communicated to using aid services like video relay services</a:t>
            </a:r>
          </a:p>
        </p:txBody>
      </p:sp>
      <p:sp>
        <p:nvSpPr>
          <p:cNvPr id="1048673" name="Slide Number Placeholder 3"/>
          <p:cNvSpPr>
            <a:spLocks noGrp="1"/>
          </p:cNvSpPr>
          <p:nvPr>
            <p:ph type="sldNum" sz="quarter" idx="10"/>
          </p:nvPr>
        </p:nvSpPr>
        <p:spPr/>
        <p:txBody>
          <a:bodyPr/>
          <a:p>
            <a:fld id="{97B366AC-4AA6-447C-B679-203AFD352C5D}" type="slidenum">
              <a:rPr lang="en-GB" smtClean="0"/>
              <a:t>16</a:t>
            </a:fld>
            <a:endParaRPr dirty="0" lang="en-GB"/>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86" name=""/>
        <p:cNvGrpSpPr/>
        <p:nvPr/>
      </p:nvGrpSpPr>
      <p:grpSpPr>
        <a:xfrm>
          <a:off x="0" y="0"/>
          <a:ext cx="0" cy="0"/>
          <a:chOff x="0" y="0"/>
          <a:chExt cx="0" cy="0"/>
        </a:xfrm>
      </p:grpSpPr>
      <p:sp>
        <p:nvSpPr>
          <p:cNvPr id="1048676" name="Slide Image Placeholder 1"/>
          <p:cNvSpPr>
            <a:spLocks noChangeAspect="1" noRot="1" noGrp="1"/>
          </p:cNvSpPr>
          <p:nvPr>
            <p:ph type="sldImg"/>
          </p:nvPr>
        </p:nvSpPr>
        <p:spPr/>
      </p:sp>
      <p:sp>
        <p:nvSpPr>
          <p:cNvPr id="1048677" name="Notes Placeholder 2"/>
          <p:cNvSpPr>
            <a:spLocks noGrp="1"/>
          </p:cNvSpPr>
          <p:nvPr>
            <p:ph type="body" idx="1"/>
          </p:nvPr>
        </p:nvSpPr>
        <p:spPr/>
        <p:txBody>
          <a:bodyPr/>
          <a:p>
            <a:pPr algn="l" defTabSz="914400" eaLnBrk="1" fontAlgn="auto" hangingPunct="1" indent="0" latinLnBrk="0" marL="0" marR="0" rtl="0">
              <a:lnSpc>
                <a:spcPct val="100000"/>
              </a:lnSpc>
              <a:spcBef>
                <a:spcPts val="0"/>
              </a:spcBef>
              <a:spcAft>
                <a:spcPts val="0"/>
              </a:spcAft>
              <a:buClrTx/>
              <a:buSzTx/>
              <a:buFontTx/>
              <a:buNone/>
            </a:pPr>
            <a:r>
              <a:rPr dirty="0" lang="en-GB"/>
              <a:t>Students shall have their elected representatives through whom they shall be airing their concerns.  The students shall also be encouraged to directly give their opinions directly in class and to the school’s management teams. The students shall also be encouraged to drop their concerns in a concern box that shall be availed at the school. Students shall also be allowed to use the school’s media platforms as some prefer (Parsons, &amp; Adhikar,  2016).</a:t>
            </a:r>
            <a:endParaRPr dirty="0" lang="en-GB"/>
          </a:p>
        </p:txBody>
      </p:sp>
      <p:sp>
        <p:nvSpPr>
          <p:cNvPr id="1048678" name="Slide Number Placeholder 3"/>
          <p:cNvSpPr>
            <a:spLocks noGrp="1"/>
          </p:cNvSpPr>
          <p:nvPr>
            <p:ph type="sldNum" sz="quarter" idx="10"/>
          </p:nvPr>
        </p:nvSpPr>
        <p:spPr/>
        <p:txBody>
          <a:bodyPr/>
          <a:p>
            <a:fld id="{97B366AC-4AA6-447C-B679-203AFD352C5D}" type="slidenum">
              <a:rPr lang="en-GB" smtClean="0"/>
              <a:t>17</a:t>
            </a:fld>
            <a:endParaRPr dirty="0" lang="en-GB"/>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681" name="Slide Image Placeholder 1"/>
          <p:cNvSpPr>
            <a:spLocks noChangeAspect="1" noRot="1" noGrp="1"/>
          </p:cNvSpPr>
          <p:nvPr>
            <p:ph type="sldImg"/>
          </p:nvPr>
        </p:nvSpPr>
        <p:spPr/>
      </p:sp>
      <p:sp>
        <p:nvSpPr>
          <p:cNvPr id="1048682" name="Notes Placeholder 2"/>
          <p:cNvSpPr>
            <a:spLocks noGrp="1"/>
          </p:cNvSpPr>
          <p:nvPr>
            <p:ph type="body" idx="1"/>
          </p:nvPr>
        </p:nvSpPr>
        <p:spPr/>
        <p:txBody>
          <a:bodyPr/>
          <a:p>
            <a:r>
              <a:rPr dirty="0" lang="en-GB"/>
              <a:t>The community members shall also be encouraged to raise their concerns through the students. For example, when parents need an issue to be communicated to the teacher, he/she can write a note to the teacher and send it with the student. The school’s media platforms shall also be a platform for all stakeholders to raise their concerns</a:t>
            </a:r>
            <a:endParaRPr dirty="0" lang="en-GB"/>
          </a:p>
        </p:txBody>
      </p:sp>
      <p:sp>
        <p:nvSpPr>
          <p:cNvPr id="1048683" name="Slide Number Placeholder 3"/>
          <p:cNvSpPr>
            <a:spLocks noGrp="1"/>
          </p:cNvSpPr>
          <p:nvPr>
            <p:ph type="sldNum" sz="quarter" idx="10"/>
          </p:nvPr>
        </p:nvSpPr>
        <p:spPr/>
        <p:txBody>
          <a:bodyPr/>
          <a:p>
            <a:fld id="{97B366AC-4AA6-447C-B679-203AFD352C5D}" type="slidenum">
              <a:rPr lang="en-GB" smtClean="0"/>
              <a:t>18</a:t>
            </a:fld>
            <a:endParaRPr dirty="0" lang="en-GB"/>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92" name=""/>
        <p:cNvGrpSpPr/>
        <p:nvPr/>
      </p:nvGrpSpPr>
      <p:grpSpPr>
        <a:xfrm>
          <a:off x="0" y="0"/>
          <a:ext cx="0" cy="0"/>
          <a:chOff x="0" y="0"/>
          <a:chExt cx="0" cy="0"/>
        </a:xfrm>
      </p:grpSpPr>
      <p:sp>
        <p:nvSpPr>
          <p:cNvPr id="1048686" name="Slide Image Placeholder 1"/>
          <p:cNvSpPr>
            <a:spLocks noChangeAspect="1" noRot="1" noGrp="1"/>
          </p:cNvSpPr>
          <p:nvPr>
            <p:ph type="sldImg"/>
          </p:nvPr>
        </p:nvSpPr>
        <p:spPr/>
      </p:sp>
      <p:sp>
        <p:nvSpPr>
          <p:cNvPr id="1048687" name="Notes Placeholder 2"/>
          <p:cNvSpPr>
            <a:spLocks noGrp="1"/>
          </p:cNvSpPr>
          <p:nvPr>
            <p:ph type="body" idx="1"/>
          </p:nvPr>
        </p:nvSpPr>
        <p:spPr/>
        <p:txBody>
          <a:bodyPr/>
          <a:p>
            <a:r>
              <a:rPr dirty="0" lang="en-GB"/>
              <a:t>A chain of command shall then be developed and spokespeople be identified for each stakeholder. The concerns shall then be responded to and each stakeholder given an opportunity to address the category he/she represents using the most appropriate communication strategy. For example public meetings could be held, emails sent or short messages relayed. Media response shall then follow where all the feedback on the raised concerns shall be set out for those who did not receive the information to receive it </a:t>
            </a:r>
            <a:endParaRPr dirty="0" lang="en-GB"/>
          </a:p>
        </p:txBody>
      </p:sp>
      <p:sp>
        <p:nvSpPr>
          <p:cNvPr id="1048688" name="Slide Number Placeholder 3"/>
          <p:cNvSpPr>
            <a:spLocks noGrp="1"/>
          </p:cNvSpPr>
          <p:nvPr>
            <p:ph type="sldNum" sz="quarter" idx="10"/>
          </p:nvPr>
        </p:nvSpPr>
        <p:spPr/>
        <p:txBody>
          <a:bodyPr/>
          <a:p>
            <a:fld id="{97B366AC-4AA6-447C-B679-203AFD352C5D}" type="slidenum">
              <a:rPr lang="en-GB" smtClean="0"/>
              <a:t>19</a:t>
            </a:fld>
            <a:endParaRPr dirty="0"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type="title">
  <p:cSld name="Title Slide">
    <p:spTree>
      <p:nvGrpSpPr>
        <p:cNvPr id="24" name=""/>
        <p:cNvGrpSpPr/>
        <p:nvPr/>
      </p:nvGrpSpPr>
      <p:grpSpPr>
        <a:xfrm>
          <a:off x="0" y="0"/>
          <a:ext cx="0" cy="0"/>
          <a:chOff x="0" y="0"/>
          <a:chExt cx="0" cy="0"/>
        </a:xfrm>
      </p:grpSpPr>
      <p:sp>
        <p:nvSpPr>
          <p:cNvPr id="1048584" name="Right Triangle 9"/>
          <p:cNvSpPr/>
          <p:nvPr/>
        </p:nvSpPr>
        <p:spPr>
          <a:xfrm>
            <a:off x="-2" y="4664147"/>
            <a:ext cx="9151089" cy="0"/>
          </a:xfrm>
          <a:prstGeom prst="rtTriangle"/>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
        <p:nvSpPr>
          <p:cNvPr id="1048585" name="Title 8"/>
          <p:cNvSpPr>
            <a:spLocks noGrp="1"/>
          </p:cNvSpPr>
          <p:nvPr>
            <p:ph type="ctrTitle"/>
          </p:nvPr>
        </p:nvSpPr>
        <p:spPr>
          <a:xfrm>
            <a:off x="685800" y="1752601"/>
            <a:ext cx="7772400" cy="1829761"/>
          </a:xfrm>
        </p:spPr>
        <p:txBody>
          <a:bodyPr anchor="b" vert="horz">
            <a:normAutofit/>
            <a:scene3d>
              <a:camera prst="orthographicFront"/>
              <a:lightRig dir="t" rig="soft"/>
            </a:scene3d>
            <a:sp3d prstMaterial="softEdge">
              <a:bevelT w="25400" h="25400"/>
            </a:sp3d>
          </a:bodyPr>
          <a:lstStyle>
            <a:lvl1pPr algn="r">
              <a:defRPr b="1" sz="4800">
                <a:solidFill>
                  <a:schemeClr val="tx2"/>
                </a:solidFill>
                <a:effectLst>
                  <a:outerShdw algn="tl" blurRad="31750" dir="5400000" dist="25400" rotWithShape="0">
                    <a:srgbClr val="000000">
                      <a:alpha val="25000"/>
                    </a:srgbClr>
                  </a:outerShdw>
                </a:effectLst>
              </a:defRPr>
            </a:lvl1pPr>
          </a:lstStyle>
          <a:p>
            <a:r>
              <a:rPr kumimoji="0" lang="en-US" smtClean="0"/>
              <a:t>Click to edit Master title style</a:t>
            </a:r>
            <a:endParaRPr kumimoji="0" lang="en-US"/>
          </a:p>
        </p:txBody>
      </p:sp>
      <p:sp>
        <p:nvSpPr>
          <p:cNvPr id="1048586" name="Subtitle 16"/>
          <p:cNvSpPr>
            <a:spLocks noGrp="1"/>
          </p:cNvSpPr>
          <p:nvPr>
            <p:ph type="subTitle" idx="1"/>
          </p:nvPr>
        </p:nvSpPr>
        <p:spPr>
          <a:xfrm>
            <a:off x="685800" y="3611607"/>
            <a:ext cx="7772400" cy="1199704"/>
          </a:xfrm>
        </p:spPr>
        <p:txBody>
          <a:bodyPr lIns="45720" rIns="45720"/>
          <a:lstStyle>
            <a:lvl1pPr algn="r" indent="0" marL="0" marR="64008">
              <a:buNone/>
              <a:defRPr>
                <a:solidFill>
                  <a:schemeClr val="tx2"/>
                </a:solidFill>
              </a:defRPr>
            </a:lvl1pPr>
            <a:lvl2pPr algn="ctr" indent="0" marL="457200">
              <a:buNone/>
            </a:lvl2pPr>
            <a:lvl3pPr algn="ctr" indent="0" marL="914400">
              <a:buNone/>
            </a:lvl3pPr>
            <a:lvl4pPr algn="ctr" indent="0" marL="1371600">
              <a:buNone/>
            </a:lvl4pPr>
            <a:lvl5pPr algn="ctr" indent="0" marL="1828800">
              <a:buNone/>
            </a:lvl5pPr>
            <a:lvl6pPr algn="ctr" indent="0" marL="2286000">
              <a:buNone/>
            </a:lvl6pPr>
            <a:lvl7pPr algn="ctr" indent="0" marL="2743200">
              <a:buNone/>
            </a:lvl7pPr>
            <a:lvl8pPr algn="ctr" indent="0" marL="3200400">
              <a:buNone/>
            </a:lvl8pPr>
            <a:lvl9pPr algn="ctr" indent="0" marL="3657600">
              <a:buNone/>
            </a:lvl9pPr>
          </a:lstStyle>
          <a:p>
            <a:r>
              <a:rPr kumimoji="0" lang="en-US" smtClean="0"/>
              <a:t>Click to edit Master subtitle style</a:t>
            </a:r>
            <a:endParaRPr kumimoji="0" lang="en-US"/>
          </a:p>
        </p:txBody>
      </p:sp>
      <p:grpSp>
        <p:nvGrpSpPr>
          <p:cNvPr id="25" name="Group 1"/>
          <p:cNvGrpSpPr/>
          <p:nvPr/>
        </p:nvGrpSpPr>
        <p:grpSpPr>
          <a:xfrm>
            <a:off x="-3765" y="4953000"/>
            <a:ext cx="9147765" cy="1912088"/>
            <a:chOff x="-3765" y="4832896"/>
            <a:chExt cx="9147765" cy="2032192"/>
          </a:xfrm>
        </p:grpSpPr>
        <p:sp>
          <p:nvSpPr>
            <p:cNvPr id="1048587" name="Freeform 6"/>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nchor="t" bIns="45720" compatLnSpc="1" lIns="91440" rIns="91440" tIns="45720" vert="horz" wrap="square"/>
            <a:p>
              <a:endParaRPr dirty="0" kumimoji="0" lang="en-US"/>
            </a:p>
          </p:txBody>
        </p:sp>
        <p:sp>
          <p:nvSpPr>
            <p:cNvPr id="1048588" name="Freeform 7"/>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anchor="t" bIns="45720" compatLnSpc="1" lIns="91440" rIns="91440" tIns="45720" vert="horz" wrap="square"/>
            <a:p>
              <a:endParaRPr dirty="0" kumimoji="0" lang="en-US"/>
            </a:p>
          </p:txBody>
        </p:sp>
        <p:sp>
          <p:nvSpPr>
            <p:cNvPr id="1048589" name="Freeform 10"/>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xmlns:r="http://schemas.openxmlformats.org/officeDocument/2006/relationships" r:embed="rId1">
                <a:alphaModFix amt="50000"/>
              </a:blip>
              <a:tile algn="t" flip="none" sx="50000" sy="50000" tx="0" ty="0"/>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gradFill>
              </a:fillOverlay>
            </a:effectLst>
          </p:spPr>
          <p:style>
            <a:lnRef idx="3">
              <a:schemeClr val="lt1"/>
            </a:lnRef>
            <a:fillRef idx="1">
              <a:schemeClr val="accent1"/>
            </a:fillRef>
            <a:effectRef idx="1">
              <a:schemeClr val="accent1"/>
            </a:effectRef>
            <a:fontRef idx="minor">
              <a:schemeClr val="lt1"/>
            </a:fontRef>
          </p:style>
          <p:txBody>
            <a:bodyPr anchor="ctr" bIns="45720" compatLnSpc="1" lIns="91440" rIns="91440" tIns="45720" vert="horz" wrap="square"/>
            <a:p>
              <a:pPr algn="ctr" eaLnBrk="1" hangingPunct="1" latinLnBrk="0"/>
              <a:endParaRPr dirty="0" kumimoji="0" lang="en-US"/>
            </a:p>
          </p:txBody>
        </p:sp>
        <p:cxnSp>
          <p:nvCxnSpPr>
            <p:cNvPr id="3145729" name="Straight Connector 11"/>
            <p:cNvCxnSpPr>
              <a:cxnSpLocks/>
            </p:cNvCxnSpPr>
            <p:nvPr/>
          </p:nvCxnSpPr>
          <p:spPr>
            <a:xfrm>
              <a:off x="-3765" y="4880373"/>
              <a:ext cx="9147765" cy="839943"/>
            </a:xfrm>
            <a:prstGeom prst="line"/>
            <a:noFill/>
            <a:ln w="12065" cap="flat" cmpd="sng" algn="ctr">
              <a:gradFill>
                <a:gsLst>
                  <a:gs pos="15000">
                    <a:schemeClr val="accent1">
                      <a:shade val="40000"/>
                      <a:satMod val="110000"/>
                    </a:schemeClr>
                  </a:gs>
                  <a:gs pos="45000">
                    <a:schemeClr val="accent1">
                      <a:tint val="7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1048590" name="Date Placeholder 29"/>
          <p:cNvSpPr>
            <a:spLocks noGrp="1"/>
          </p:cNvSpPr>
          <p:nvPr>
            <p:ph type="dt" sz="half" idx="10"/>
          </p:nvPr>
        </p:nvSpPr>
        <p:spPr/>
        <p:txBody>
          <a:bodyPr/>
          <a:lstStyle>
            <a:lvl1pPr>
              <a:defRPr>
                <a:solidFill>
                  <a:srgbClr val="FFFFFF"/>
                </a:solidFill>
              </a:defRPr>
            </a:lvl1pPr>
          </a:lstStyle>
          <a:p>
            <a:fld id="{4E427ECD-541A-4EAD-9223-00E6E4D1EC30}" type="datetimeFigureOut">
              <a:rPr lang="en-GB" smtClean="0"/>
              <a:t>29/06/2020</a:t>
            </a:fld>
            <a:endParaRPr dirty="0" lang="en-GB"/>
          </a:p>
        </p:txBody>
      </p:sp>
      <p:sp>
        <p:nvSpPr>
          <p:cNvPr id="1048591" name="Footer Placeholder 18"/>
          <p:cNvSpPr>
            <a:spLocks noGrp="1"/>
          </p:cNvSpPr>
          <p:nvPr>
            <p:ph type="ftr" sz="quarter" idx="11"/>
          </p:nvPr>
        </p:nvSpPr>
        <p:spPr/>
        <p:txBody>
          <a:bodyPr/>
          <a:lstStyle>
            <a:lvl1pPr>
              <a:defRPr>
                <a:solidFill>
                  <a:schemeClr val="accent1">
                    <a:tint val="20000"/>
                  </a:schemeClr>
                </a:solidFill>
              </a:defRPr>
            </a:lvl1pPr>
          </a:lstStyle>
          <a:p>
            <a:endParaRPr dirty="0" lang="en-GB"/>
          </a:p>
        </p:txBody>
      </p:sp>
      <p:sp>
        <p:nvSpPr>
          <p:cNvPr id="1048592" name="Slide Number Placeholder 26"/>
          <p:cNvSpPr>
            <a:spLocks noGrp="1"/>
          </p:cNvSpPr>
          <p:nvPr>
            <p:ph type="sldNum" sz="quarter" idx="12"/>
          </p:nvPr>
        </p:nvSpPr>
        <p:spPr/>
        <p:txBody>
          <a:bodyPr/>
          <a:lstStyle>
            <a:lvl1pPr>
              <a:defRPr>
                <a:solidFill>
                  <a:srgbClr val="FFFFFF"/>
                </a:solidFill>
              </a:defRPr>
            </a:lvl1pPr>
          </a:lstStyle>
          <a:p>
            <a:fld id="{CB1D996D-A69F-40B2-8F5F-4AC6AF489E0A}" type="slidenum">
              <a:rPr lang="en-GB" smtClean="0"/>
              <a:t>‹#›</a:t>
            </a:fld>
            <a:endParaRPr dirty="0"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41" name=""/>
        <p:cNvGrpSpPr/>
        <p:nvPr/>
      </p:nvGrpSpPr>
      <p:grpSpPr>
        <a:xfrm>
          <a:off x="0" y="0"/>
          <a:ext cx="0" cy="0"/>
          <a:chOff x="0" y="0"/>
          <a:chExt cx="0" cy="0"/>
        </a:xfrm>
      </p:grpSpPr>
      <p:sp>
        <p:nvSpPr>
          <p:cNvPr id="1048599" name="Content Placeholder 2"/>
          <p:cNvSpPr>
            <a:spLocks noGrp="1"/>
          </p:cNvSpPr>
          <p:nvPr>
            <p:ph idx="1"/>
          </p:nvPr>
        </p:nvSpPr>
        <p:spPr/>
        <p:txBody>
          <a:bodyPr/>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600" name="Date Placeholder 3"/>
          <p:cNvSpPr>
            <a:spLocks noGrp="1"/>
          </p:cNvSpPr>
          <p:nvPr>
            <p:ph type="dt" sz="half" idx="10"/>
          </p:nvPr>
        </p:nvSpPr>
        <p:spPr/>
        <p:txBody>
          <a:bodyPr/>
          <a:p>
            <a:fld id="{4E427ECD-541A-4EAD-9223-00E6E4D1EC30}" type="datetimeFigureOut">
              <a:rPr lang="en-GB" smtClean="0"/>
              <a:t>29/06/2020</a:t>
            </a:fld>
            <a:endParaRPr dirty="0" lang="en-GB"/>
          </a:p>
        </p:txBody>
      </p:sp>
      <p:sp>
        <p:nvSpPr>
          <p:cNvPr id="1048601" name="Footer Placeholder 4"/>
          <p:cNvSpPr>
            <a:spLocks noGrp="1"/>
          </p:cNvSpPr>
          <p:nvPr>
            <p:ph type="ftr" sz="quarter" idx="11"/>
          </p:nvPr>
        </p:nvSpPr>
        <p:spPr/>
        <p:txBody>
          <a:bodyPr/>
          <a:p>
            <a:endParaRPr dirty="0" lang="en-GB"/>
          </a:p>
        </p:txBody>
      </p:sp>
      <p:sp>
        <p:nvSpPr>
          <p:cNvPr id="1048602" name="Slide Number Placeholder 5"/>
          <p:cNvSpPr>
            <a:spLocks noGrp="1"/>
          </p:cNvSpPr>
          <p:nvPr>
            <p:ph type="sldNum" sz="quarter" idx="12"/>
          </p:nvPr>
        </p:nvSpPr>
        <p:spPr/>
        <p:txBody>
          <a:bodyPr/>
          <a:p>
            <a:fld id="{CB1D996D-A69F-40B2-8F5F-4AC6AF489E0A}" type="slidenum">
              <a:rPr lang="en-GB" smtClean="0"/>
              <a:t>‹#›</a:t>
            </a:fld>
            <a:endParaRPr dirty="0" lang="en-GB"/>
          </a:p>
        </p:txBody>
      </p:sp>
      <p:sp>
        <p:nvSpPr>
          <p:cNvPr id="1048603" name="Title 6"/>
          <p:cNvSpPr>
            <a:spLocks noGrp="1"/>
          </p:cNvSpPr>
          <p:nvPr>
            <p:ph type="title"/>
          </p:nvPr>
        </p:nvSpPr>
        <p:spPr/>
        <p:txBody>
          <a:bodyPr rtlCol="0"/>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Section Header">
    <p:bg>
      <p:bgRef idx="1002">
        <a:schemeClr val="bg1"/>
      </p:bgRef>
    </p:bg>
    <p:spTree>
      <p:nvGrpSpPr>
        <p:cNvPr id="101" name=""/>
        <p:cNvGrpSpPr/>
        <p:nvPr/>
      </p:nvGrpSpPr>
      <p:grpSpPr>
        <a:xfrm>
          <a:off x="0" y="0"/>
          <a:ext cx="0" cy="0"/>
          <a:chOff x="0" y="0"/>
          <a:chExt cx="0" cy="0"/>
        </a:xfrm>
      </p:grpSpPr>
      <p:sp>
        <p:nvSpPr>
          <p:cNvPr id="1048730" name="Title 1"/>
          <p:cNvSpPr>
            <a:spLocks noGrp="1"/>
          </p:cNvSpPr>
          <p:nvPr>
            <p:ph type="title"/>
          </p:nvPr>
        </p:nvSpPr>
        <p:spPr>
          <a:xfrm>
            <a:off x="722376" y="1059712"/>
            <a:ext cx="7772400" cy="1828800"/>
          </a:xfrm>
        </p:spPr>
        <p:txBody>
          <a:bodyPr anchor="b" vert="horz">
            <a:normAutofit/>
            <a:scene3d>
              <a:camera prst="orthographicFront"/>
              <a:lightRig dir="t" rig="soft"/>
            </a:scene3d>
            <a:sp3d prstMaterial="softEdge">
              <a:bevelT w="25400" h="25400"/>
            </a:sp3d>
          </a:bodyPr>
          <a:lstStyle>
            <a:lvl1pPr algn="r">
              <a:buNone/>
              <a:defRPr baseline="0" b="1" cap="none" sz="4800">
                <a:effectLst>
                  <a:outerShdw algn="tl" blurRad="31750" dir="5400000" dist="25400" rotWithShape="0">
                    <a:srgbClr val="000000">
                      <a:alpha val="25000"/>
                    </a:srgbClr>
                  </a:outerShdw>
                </a:effectLst>
              </a:defRPr>
            </a:lvl1pPr>
          </a:lstStyle>
          <a:p>
            <a:r>
              <a:rPr kumimoji="0" lang="en-US" smtClean="0"/>
              <a:t>Click to edit Master title style</a:t>
            </a:r>
            <a:endParaRPr kumimoji="0" lang="en-US"/>
          </a:p>
        </p:txBody>
      </p:sp>
      <p:sp>
        <p:nvSpPr>
          <p:cNvPr id="1048731" name="Text Placeholder 2"/>
          <p:cNvSpPr>
            <a:spLocks noGrp="1"/>
          </p:cNvSpPr>
          <p:nvPr>
            <p:ph type="body" idx="1"/>
          </p:nvPr>
        </p:nvSpPr>
        <p:spPr>
          <a:xfrm>
            <a:off x="3922713" y="2931712"/>
            <a:ext cx="4572000" cy="1454888"/>
          </a:xfrm>
        </p:spPr>
        <p:txBody>
          <a:bodyPr anchor="t" lIns="91440" rIns="91440"/>
          <a:lstStyle>
            <a:lvl1pPr algn="l" indent="0" marL="0">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eaLnBrk="1" hangingPunct="1" latinLnBrk="0" lvl="0"/>
            <a:r>
              <a:rPr kumimoji="0" lang="en-US" smtClean="0"/>
              <a:t>Click to edit Master text styles</a:t>
            </a:r>
          </a:p>
        </p:txBody>
      </p:sp>
      <p:sp>
        <p:nvSpPr>
          <p:cNvPr id="1048732" name="Date Placeholder 3"/>
          <p:cNvSpPr>
            <a:spLocks noGrp="1"/>
          </p:cNvSpPr>
          <p:nvPr>
            <p:ph type="dt" sz="half" idx="10"/>
          </p:nvPr>
        </p:nvSpPr>
        <p:spPr/>
        <p:txBody>
          <a:bodyPr/>
          <a:p>
            <a:fld id="{4E427ECD-541A-4EAD-9223-00E6E4D1EC30}" type="datetimeFigureOut">
              <a:rPr lang="en-GB" smtClean="0"/>
              <a:t>29/06/2020</a:t>
            </a:fld>
            <a:endParaRPr dirty="0" lang="en-GB"/>
          </a:p>
        </p:txBody>
      </p:sp>
      <p:sp>
        <p:nvSpPr>
          <p:cNvPr id="1048733" name="Footer Placeholder 4"/>
          <p:cNvSpPr>
            <a:spLocks noGrp="1"/>
          </p:cNvSpPr>
          <p:nvPr>
            <p:ph type="ftr" sz="quarter" idx="11"/>
          </p:nvPr>
        </p:nvSpPr>
        <p:spPr/>
        <p:txBody>
          <a:bodyPr/>
          <a:p>
            <a:endParaRPr dirty="0" lang="en-GB"/>
          </a:p>
        </p:txBody>
      </p:sp>
      <p:sp>
        <p:nvSpPr>
          <p:cNvPr id="1048734" name="Slide Number Placeholder 5"/>
          <p:cNvSpPr>
            <a:spLocks noGrp="1"/>
          </p:cNvSpPr>
          <p:nvPr>
            <p:ph type="sldNum" sz="quarter" idx="12"/>
          </p:nvPr>
        </p:nvSpPr>
        <p:spPr/>
        <p:txBody>
          <a:bodyPr/>
          <a:p>
            <a:fld id="{CB1D996D-A69F-40B2-8F5F-4AC6AF489E0A}" type="slidenum">
              <a:rPr lang="en-GB" smtClean="0"/>
              <a:t>‹#›</a:t>
            </a:fld>
            <a:endParaRPr dirty="0" lang="en-GB"/>
          </a:p>
        </p:txBody>
      </p:sp>
      <p:sp>
        <p:nvSpPr>
          <p:cNvPr id="1048735"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r="5400000" dist="254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p>
            <a:pPr algn="l" eaLnBrk="1" hangingPunct="1" latinLnBrk="0"/>
            <a:endParaRPr dirty="0" kumimoji="0" lang="en-US"/>
          </a:p>
        </p:txBody>
      </p:sp>
      <p:sp>
        <p:nvSpPr>
          <p:cNvPr id="1048736"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r="5400000" dist="254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p>
            <a:pPr algn="l" eaLnBrk="1" hangingPunct="1" latinLnBrk="0"/>
            <a:endParaRPr dirty="0" kumimoji="0" lang="en-US"/>
          </a:p>
        </p:txBody>
      </p:sp>
    </p:spTree>
  </p:cSld>
  <p:clrMapOvr>
    <a:overrideClrMapping accent1="accent1" accent2="accent2" accent3="accent3" accent4="accent4" accent5="accent5" accent6="accent6" bg1="dk1" bg2="dk2" tx1="lt1" tx2="lt2"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Two Content">
    <p:bg>
      <p:bgRef idx="1002">
        <a:schemeClr val="bg1"/>
      </p:bgRef>
    </p:bg>
    <p:spTree>
      <p:nvGrpSpPr>
        <p:cNvPr id="95" name=""/>
        <p:cNvGrpSpPr/>
        <p:nvPr/>
      </p:nvGrpSpPr>
      <p:grpSpPr>
        <a:xfrm>
          <a:off x="0" y="0"/>
          <a:ext cx="0" cy="0"/>
          <a:chOff x="0" y="0"/>
          <a:chExt cx="0" cy="0"/>
        </a:xfrm>
      </p:grpSpPr>
      <p:sp>
        <p:nvSpPr>
          <p:cNvPr id="104869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lstStyle>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69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lstStyle>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695" name="Date Placeholder 4"/>
          <p:cNvSpPr>
            <a:spLocks noGrp="1"/>
          </p:cNvSpPr>
          <p:nvPr>
            <p:ph type="dt" sz="half" idx="10"/>
          </p:nvPr>
        </p:nvSpPr>
        <p:spPr/>
        <p:txBody>
          <a:bodyPr/>
          <a:p>
            <a:fld id="{4E427ECD-541A-4EAD-9223-00E6E4D1EC30}" type="datetimeFigureOut">
              <a:rPr lang="en-GB" smtClean="0"/>
              <a:t>29/06/2020</a:t>
            </a:fld>
            <a:endParaRPr dirty="0" lang="en-GB"/>
          </a:p>
        </p:txBody>
      </p:sp>
      <p:sp>
        <p:nvSpPr>
          <p:cNvPr id="1048696" name="Footer Placeholder 5"/>
          <p:cNvSpPr>
            <a:spLocks noGrp="1"/>
          </p:cNvSpPr>
          <p:nvPr>
            <p:ph type="ftr" sz="quarter" idx="11"/>
          </p:nvPr>
        </p:nvSpPr>
        <p:spPr/>
        <p:txBody>
          <a:bodyPr/>
          <a:p>
            <a:endParaRPr dirty="0" lang="en-GB"/>
          </a:p>
        </p:txBody>
      </p:sp>
      <p:sp>
        <p:nvSpPr>
          <p:cNvPr id="1048697" name="Slide Number Placeholder 6"/>
          <p:cNvSpPr>
            <a:spLocks noGrp="1"/>
          </p:cNvSpPr>
          <p:nvPr>
            <p:ph type="sldNum" sz="quarter" idx="12"/>
          </p:nvPr>
        </p:nvSpPr>
        <p:spPr/>
        <p:txBody>
          <a:bodyPr/>
          <a:p>
            <a:fld id="{CB1D996D-A69F-40B2-8F5F-4AC6AF489E0A}" type="slidenum">
              <a:rPr lang="en-GB" smtClean="0"/>
              <a:t>‹#›</a:t>
            </a:fld>
            <a:endParaRPr dirty="0" lang="en-GB"/>
          </a:p>
        </p:txBody>
      </p:sp>
      <p:sp>
        <p:nvSpPr>
          <p:cNvPr id="1048698" name="Title 7"/>
          <p:cNvSpPr>
            <a:spLocks noGrp="1"/>
          </p:cNvSpPr>
          <p:nvPr>
            <p:ph type="title"/>
          </p:nvPr>
        </p:nvSpPr>
        <p:spPr/>
        <p:txBody>
          <a:bodyPr rtlCol="0"/>
          <a:p>
            <a:r>
              <a:rPr kumimoji="0" lang="en-US" smtClean="0"/>
              <a:t>Click to edit Master title style</a:t>
            </a:r>
            <a:endParaRPr kumimoji="0" lang="en-US"/>
          </a:p>
        </p:txBody>
      </p:sp>
    </p:spTree>
  </p:cSld>
  <p:clrMapOvr>
    <a:overrideClrMapping accent1="accent1" accent2="accent2" accent3="accent3" accent4="accent4" accent5="accent5" accent6="accent6" bg1="dk1" bg2="dk2" tx1="lt1" tx2="lt2"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showMasterSp="0" type="twoTxTwoObj">
  <p:cSld name="Comparison">
    <p:bg>
      <p:bgRef idx="1003">
        <a:schemeClr val="bg1"/>
      </p:bgRef>
    </p:bg>
    <p:spTree>
      <p:nvGrpSpPr>
        <p:cNvPr id="96" name=""/>
        <p:cNvGrpSpPr/>
        <p:nvPr/>
      </p:nvGrpSpPr>
      <p:grpSpPr>
        <a:xfrm>
          <a:off x="0" y="0"/>
          <a:ext cx="0" cy="0"/>
          <a:chOff x="0" y="0"/>
          <a:chExt cx="0" cy="0"/>
        </a:xfrm>
      </p:grpSpPr>
      <p:sp>
        <p:nvSpPr>
          <p:cNvPr id="1048699" name="Title 1"/>
          <p:cNvSpPr>
            <a:spLocks noGrp="1"/>
          </p:cNvSpPr>
          <p:nvPr>
            <p:ph type="title"/>
          </p:nvPr>
        </p:nvSpPr>
        <p:spPr>
          <a:xfrm>
            <a:off x="457200" y="273050"/>
            <a:ext cx="8229600" cy="1143000"/>
          </a:xfrm>
        </p:spPr>
        <p:txBody>
          <a:bodyPr anchor="ctr"/>
          <a:p>
            <a:r>
              <a:rPr kumimoji="0" lang="en-US" smtClean="0"/>
              <a:t>Click to edit Master title style</a:t>
            </a:r>
            <a:endParaRPr kumimoji="0" lang="en-US"/>
          </a:p>
        </p:txBody>
      </p:sp>
      <p:sp>
        <p:nvSpPr>
          <p:cNvPr id="1048700"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anchor="ctr" lIns="182880"/>
          <a:lstStyle>
            <a:lvl1pPr indent="0" marL="0">
              <a:buNone/>
              <a:defRPr b="0" sz="2400">
                <a:solidFill>
                  <a:schemeClr val="bg1"/>
                </a:solidFill>
              </a:defRPr>
            </a:lvl1pPr>
            <a:lvl2pPr>
              <a:buNone/>
              <a:defRPr b="1" sz="2000"/>
            </a:lvl2pPr>
            <a:lvl3pPr>
              <a:buNone/>
              <a:defRPr b="1" sz="1800"/>
            </a:lvl3pPr>
            <a:lvl4pPr>
              <a:buNone/>
              <a:defRPr b="1" sz="1600"/>
            </a:lvl4pPr>
            <a:lvl5pPr>
              <a:buNone/>
              <a:defRPr b="1" sz="1600"/>
            </a:lvl5pPr>
          </a:lstStyle>
          <a:p>
            <a:pPr eaLnBrk="1" hangingPunct="1" latinLnBrk="0" lvl="0"/>
            <a:r>
              <a:rPr kumimoji="0" lang="en-US" smtClean="0"/>
              <a:t>Click to edit Master text styles</a:t>
            </a:r>
          </a:p>
        </p:txBody>
      </p:sp>
      <p:sp>
        <p:nvSpPr>
          <p:cNvPr id="1048701"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anchor="ctr" lIns="182880"/>
          <a:lstStyle>
            <a:lvl1pPr indent="0" marL="0">
              <a:buNone/>
              <a:defRPr b="0" sz="2400">
                <a:solidFill>
                  <a:schemeClr val="bg1"/>
                </a:solidFill>
              </a:defRPr>
            </a:lvl1pPr>
            <a:lvl2pPr>
              <a:buNone/>
              <a:defRPr b="1" sz="2000"/>
            </a:lvl2pPr>
            <a:lvl3pPr>
              <a:buNone/>
              <a:defRPr b="1" sz="1800"/>
            </a:lvl3pPr>
            <a:lvl4pPr>
              <a:buNone/>
              <a:defRPr b="1" sz="1600"/>
            </a:lvl4pPr>
            <a:lvl5pPr>
              <a:buNone/>
              <a:defRPr b="1" sz="1600"/>
            </a:lvl5pPr>
          </a:lstStyle>
          <a:p>
            <a:pPr eaLnBrk="1" hangingPunct="1" latinLnBrk="0" lvl="0"/>
            <a:r>
              <a:rPr kumimoji="0" lang="en-US" smtClean="0"/>
              <a:t>Click to edit Master text styles</a:t>
            </a:r>
          </a:p>
        </p:txBody>
      </p:sp>
      <p:sp>
        <p:nvSpPr>
          <p:cNvPr id="1048702"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lstStyle>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703"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lstStyle>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704" name="Date Placeholder 6"/>
          <p:cNvSpPr>
            <a:spLocks noGrp="1"/>
          </p:cNvSpPr>
          <p:nvPr>
            <p:ph type="dt" sz="half" idx="10"/>
          </p:nvPr>
        </p:nvSpPr>
        <p:spPr/>
        <p:txBody>
          <a:bodyPr/>
          <a:p>
            <a:fld id="{4E427ECD-541A-4EAD-9223-00E6E4D1EC30}" type="datetimeFigureOut">
              <a:rPr lang="en-GB" smtClean="0"/>
              <a:t>29/06/2020</a:t>
            </a:fld>
            <a:endParaRPr dirty="0" lang="en-GB"/>
          </a:p>
        </p:txBody>
      </p:sp>
      <p:sp>
        <p:nvSpPr>
          <p:cNvPr id="1048705" name="Footer Placeholder 7"/>
          <p:cNvSpPr>
            <a:spLocks noGrp="1"/>
          </p:cNvSpPr>
          <p:nvPr>
            <p:ph type="ftr" sz="quarter" idx="11"/>
          </p:nvPr>
        </p:nvSpPr>
        <p:spPr/>
        <p:txBody>
          <a:bodyPr/>
          <a:p>
            <a:endParaRPr dirty="0" lang="en-GB"/>
          </a:p>
        </p:txBody>
      </p:sp>
      <p:sp>
        <p:nvSpPr>
          <p:cNvPr id="1048706" name="Slide Number Placeholder 8"/>
          <p:cNvSpPr>
            <a:spLocks noGrp="1"/>
          </p:cNvSpPr>
          <p:nvPr>
            <p:ph type="sldNum" sz="quarter" idx="12"/>
          </p:nvPr>
        </p:nvSpPr>
        <p:spPr/>
        <p:txBody>
          <a:bodyPr/>
          <a:p>
            <a:fld id="{CB1D996D-A69F-40B2-8F5F-4AC6AF489E0A}" type="slidenum">
              <a:rPr lang="en-GB" smtClean="0"/>
              <a:t>‹#›</a:t>
            </a:fld>
            <a:endParaRPr dirty="0" lang="en-GB"/>
          </a:p>
        </p:txBody>
      </p:sp>
    </p:spTree>
  </p:cSld>
  <p:clrMapOvr>
    <a:overrideClrMapping accent1="accent1" accent2="accent2" accent3="accent3" accent4="accent4" accent5="accent5" accent6="accent6" bg1="lt1" bg2="lt2" tx1="dk1" tx2="dk2"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Title Only">
    <p:bg>
      <p:bgRef idx="1002">
        <a:schemeClr val="bg1"/>
      </p:bgRef>
    </p:bg>
    <p:spTree>
      <p:nvGrpSpPr>
        <p:cNvPr id="97" name=""/>
        <p:cNvGrpSpPr/>
        <p:nvPr/>
      </p:nvGrpSpPr>
      <p:grpSpPr>
        <a:xfrm>
          <a:off x="0" y="0"/>
          <a:ext cx="0" cy="0"/>
          <a:chOff x="0" y="0"/>
          <a:chExt cx="0" cy="0"/>
        </a:xfrm>
      </p:grpSpPr>
      <p:sp>
        <p:nvSpPr>
          <p:cNvPr id="1048707" name="Date Placeholder 2"/>
          <p:cNvSpPr>
            <a:spLocks noGrp="1"/>
          </p:cNvSpPr>
          <p:nvPr>
            <p:ph type="dt" sz="half" idx="10"/>
          </p:nvPr>
        </p:nvSpPr>
        <p:spPr/>
        <p:txBody>
          <a:bodyPr/>
          <a:p>
            <a:fld id="{4E427ECD-541A-4EAD-9223-00E6E4D1EC30}" type="datetimeFigureOut">
              <a:rPr lang="en-GB" smtClean="0"/>
              <a:t>29/06/2020</a:t>
            </a:fld>
            <a:endParaRPr dirty="0" lang="en-GB"/>
          </a:p>
        </p:txBody>
      </p:sp>
      <p:sp>
        <p:nvSpPr>
          <p:cNvPr id="1048708" name="Footer Placeholder 3"/>
          <p:cNvSpPr>
            <a:spLocks noGrp="1"/>
          </p:cNvSpPr>
          <p:nvPr>
            <p:ph type="ftr" sz="quarter" idx="11"/>
          </p:nvPr>
        </p:nvSpPr>
        <p:spPr/>
        <p:txBody>
          <a:bodyPr/>
          <a:p>
            <a:endParaRPr dirty="0" lang="en-GB"/>
          </a:p>
        </p:txBody>
      </p:sp>
      <p:sp>
        <p:nvSpPr>
          <p:cNvPr id="1048709" name="Slide Number Placeholder 4"/>
          <p:cNvSpPr>
            <a:spLocks noGrp="1"/>
          </p:cNvSpPr>
          <p:nvPr>
            <p:ph type="sldNum" sz="quarter" idx="12"/>
          </p:nvPr>
        </p:nvSpPr>
        <p:spPr/>
        <p:txBody>
          <a:bodyPr/>
          <a:p>
            <a:fld id="{CB1D996D-A69F-40B2-8F5F-4AC6AF489E0A}" type="slidenum">
              <a:rPr lang="en-GB" smtClean="0"/>
              <a:t>‹#›</a:t>
            </a:fld>
            <a:endParaRPr dirty="0" lang="en-GB"/>
          </a:p>
        </p:txBody>
      </p:sp>
      <p:sp>
        <p:nvSpPr>
          <p:cNvPr id="1048710" name="Title 5"/>
          <p:cNvSpPr>
            <a:spLocks noGrp="1"/>
          </p:cNvSpPr>
          <p:nvPr>
            <p:ph type="title"/>
          </p:nvPr>
        </p:nvSpPr>
        <p:spPr/>
        <p:txBody>
          <a:bodyPr rtlCol="0"/>
          <a:p>
            <a:r>
              <a:rPr kumimoji="0" lang="en-US" smtClean="0"/>
              <a:t>Click to edit Master title style</a:t>
            </a:r>
            <a:endParaRPr kumimoji="0" lang="en-US"/>
          </a:p>
        </p:txBody>
      </p:sp>
    </p:spTree>
  </p:cSld>
  <p:clrMapOvr>
    <a:overrideClrMapping accent1="accent1" accent2="accent2" accent3="accent3" accent4="accent4" accent5="accent5" accent6="accent6" bg1="dk1" bg2="dk2" tx1="lt1" tx2="lt2"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Blank">
    <p:spTree>
      <p:nvGrpSpPr>
        <p:cNvPr id="99" name=""/>
        <p:cNvGrpSpPr/>
        <p:nvPr/>
      </p:nvGrpSpPr>
      <p:grpSpPr>
        <a:xfrm>
          <a:off x="0" y="0"/>
          <a:ext cx="0" cy="0"/>
          <a:chOff x="0" y="0"/>
          <a:chExt cx="0" cy="0"/>
        </a:xfrm>
      </p:grpSpPr>
      <p:sp>
        <p:nvSpPr>
          <p:cNvPr id="1048716" name="Date Placeholder 1"/>
          <p:cNvSpPr>
            <a:spLocks noGrp="1"/>
          </p:cNvSpPr>
          <p:nvPr>
            <p:ph type="dt" sz="half" idx="10"/>
          </p:nvPr>
        </p:nvSpPr>
        <p:spPr/>
        <p:txBody>
          <a:bodyPr/>
          <a:p>
            <a:fld id="{4E427ECD-541A-4EAD-9223-00E6E4D1EC30}" type="datetimeFigureOut">
              <a:rPr lang="en-GB" smtClean="0"/>
              <a:t>29/06/2020</a:t>
            </a:fld>
            <a:endParaRPr dirty="0" lang="en-GB"/>
          </a:p>
        </p:txBody>
      </p:sp>
      <p:sp>
        <p:nvSpPr>
          <p:cNvPr id="1048717" name="Footer Placeholder 2"/>
          <p:cNvSpPr>
            <a:spLocks noGrp="1"/>
          </p:cNvSpPr>
          <p:nvPr>
            <p:ph type="ftr" sz="quarter" idx="11"/>
          </p:nvPr>
        </p:nvSpPr>
        <p:spPr/>
        <p:txBody>
          <a:bodyPr/>
          <a:p>
            <a:endParaRPr dirty="0" lang="en-GB"/>
          </a:p>
        </p:txBody>
      </p:sp>
      <p:sp>
        <p:nvSpPr>
          <p:cNvPr id="1048718" name="Slide Number Placeholder 3"/>
          <p:cNvSpPr>
            <a:spLocks noGrp="1"/>
          </p:cNvSpPr>
          <p:nvPr>
            <p:ph type="sldNum" sz="quarter" idx="12"/>
          </p:nvPr>
        </p:nvSpPr>
        <p:spPr/>
        <p:txBody>
          <a:bodyPr/>
          <a:p>
            <a:fld id="{CB1D996D-A69F-40B2-8F5F-4AC6AF489E0A}" type="slidenum">
              <a:rPr lang="en-GB" smtClean="0"/>
              <a:t>‹#›</a:t>
            </a:fld>
            <a:endParaRPr dirty="0"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showMasterSp="0" type="objTx">
  <p:cSld name="Content with Caption">
    <p:bg>
      <p:bgRef idx="1003">
        <a:schemeClr val="bg1"/>
      </p:bgRef>
    </p:bg>
    <p:spTree>
      <p:nvGrpSpPr>
        <p:cNvPr id="103" name=""/>
        <p:cNvGrpSpPr/>
        <p:nvPr/>
      </p:nvGrpSpPr>
      <p:grpSpPr>
        <a:xfrm>
          <a:off x="0" y="0"/>
          <a:ext cx="0" cy="0"/>
          <a:chOff x="0" y="0"/>
          <a:chExt cx="0" cy="0"/>
        </a:xfrm>
      </p:grpSpPr>
      <p:sp>
        <p:nvSpPr>
          <p:cNvPr id="1048742" name="Title 1"/>
          <p:cNvSpPr>
            <a:spLocks noGrp="1"/>
          </p:cNvSpPr>
          <p:nvPr>
            <p:ph type="title"/>
          </p:nvPr>
        </p:nvSpPr>
        <p:spPr>
          <a:xfrm>
            <a:off x="914400" y="4876800"/>
            <a:ext cx="7481776" cy="457200"/>
          </a:xfrm>
        </p:spPr>
        <p:txBody>
          <a:bodyPr anchor="t" vert="horz">
            <a:noAutofit/>
            <a:sp3d prstMaterial="softEdge">
              <a:bevelT w="0" h="0"/>
            </a:sp3d>
          </a:bodyPr>
          <a:lstStyle>
            <a:lvl1pPr algn="r">
              <a:buNone/>
              <a:defRPr b="0" sz="2500">
                <a:solidFill>
                  <a:schemeClr val="accent1"/>
                </a:solidFill>
                <a:effectLst/>
              </a:defRPr>
            </a:lvl1pPr>
          </a:lstStyle>
          <a:p>
            <a:r>
              <a:rPr kumimoji="0" lang="en-US" smtClean="0"/>
              <a:t>Click to edit Master title style</a:t>
            </a:r>
            <a:endParaRPr kumimoji="0" lang="en-US"/>
          </a:p>
        </p:txBody>
      </p:sp>
      <p:sp>
        <p:nvSpPr>
          <p:cNvPr id="1048743" name="Text Placeholder 2"/>
          <p:cNvSpPr>
            <a:spLocks noGrp="1"/>
          </p:cNvSpPr>
          <p:nvPr>
            <p:ph type="body" idx="2"/>
          </p:nvPr>
        </p:nvSpPr>
        <p:spPr>
          <a:xfrm>
            <a:off x="4419600" y="5355102"/>
            <a:ext cx="3974592" cy="914400"/>
          </a:xfrm>
        </p:spPr>
        <p:txBody>
          <a:bodyPr/>
          <a:lstStyle>
            <a:lvl1pPr algn="r" indent="0" marL="0">
              <a:buNone/>
              <a:defRPr sz="1600"/>
            </a:lvl1pPr>
            <a:lvl2pPr>
              <a:buNone/>
              <a:defRPr sz="1200"/>
            </a:lvl2pPr>
            <a:lvl3pPr>
              <a:buNone/>
              <a:defRPr sz="1000"/>
            </a:lvl3pPr>
            <a:lvl4pPr>
              <a:buNone/>
              <a:defRPr sz="900"/>
            </a:lvl4pPr>
            <a:lvl5pPr>
              <a:buNone/>
              <a:defRPr sz="900"/>
            </a:lvl5pPr>
          </a:lstStyle>
          <a:p>
            <a:pPr eaLnBrk="1" hangingPunct="1" latinLnBrk="0" lvl="0"/>
            <a:r>
              <a:rPr kumimoji="0" lang="en-US" smtClean="0"/>
              <a:t>Click to edit Master text styles</a:t>
            </a:r>
          </a:p>
        </p:txBody>
      </p:sp>
      <p:sp>
        <p:nvSpPr>
          <p:cNvPr id="104874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lstStyle>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745" name="Date Placeholder 4"/>
          <p:cNvSpPr>
            <a:spLocks noGrp="1"/>
          </p:cNvSpPr>
          <p:nvPr>
            <p:ph type="dt" sz="half" idx="10"/>
          </p:nvPr>
        </p:nvSpPr>
        <p:spPr>
          <a:xfrm>
            <a:off x="6727032" y="6407944"/>
            <a:ext cx="1920240" cy="365760"/>
          </a:xfrm>
        </p:spPr>
        <p:txBody>
          <a:bodyPr/>
          <a:p>
            <a:fld id="{4E427ECD-541A-4EAD-9223-00E6E4D1EC30}" type="datetimeFigureOut">
              <a:rPr lang="en-GB" smtClean="0"/>
              <a:t>29/06/2020</a:t>
            </a:fld>
            <a:endParaRPr dirty="0" lang="en-GB"/>
          </a:p>
        </p:txBody>
      </p:sp>
      <p:sp>
        <p:nvSpPr>
          <p:cNvPr id="1048746" name="Footer Placeholder 5"/>
          <p:cNvSpPr>
            <a:spLocks noGrp="1"/>
          </p:cNvSpPr>
          <p:nvPr>
            <p:ph type="ftr" sz="quarter" idx="11"/>
          </p:nvPr>
        </p:nvSpPr>
        <p:spPr/>
        <p:txBody>
          <a:bodyPr/>
          <a:p>
            <a:endParaRPr dirty="0" lang="en-GB"/>
          </a:p>
        </p:txBody>
      </p:sp>
      <p:sp>
        <p:nvSpPr>
          <p:cNvPr id="1048747" name="Slide Number Placeholder 6"/>
          <p:cNvSpPr>
            <a:spLocks noGrp="1"/>
          </p:cNvSpPr>
          <p:nvPr>
            <p:ph type="sldNum" sz="quarter" idx="12"/>
          </p:nvPr>
        </p:nvSpPr>
        <p:spPr/>
        <p:txBody>
          <a:bodyPr/>
          <a:p>
            <a:fld id="{CB1D996D-A69F-40B2-8F5F-4AC6AF489E0A}" type="slidenum">
              <a:rPr lang="en-GB" smtClean="0"/>
              <a:t>‹#›</a:t>
            </a:fld>
            <a:endParaRPr dirty="0" lang="en-GB"/>
          </a:p>
        </p:txBody>
      </p:sp>
    </p:spTree>
  </p:cSld>
  <p:clrMapOvr>
    <a:overrideClrMapping accent1="accent1" accent2="accent2" accent3="accent3" accent4="accent4" accent5="accent5" accent6="accent6" bg1="lt1" bg2="lt2" tx1="dk1" tx2="dk2"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showMasterSp="0" type="picTx">
  <p:cSld name="Picture with Caption">
    <p:bg>
      <p:bgRef idx="1002">
        <a:schemeClr val="bg1"/>
      </p:bgRef>
    </p:bg>
    <p:spTree>
      <p:nvGrpSpPr>
        <p:cNvPr id="100" name=""/>
        <p:cNvGrpSpPr/>
        <p:nvPr/>
      </p:nvGrpSpPr>
      <p:grpSpPr>
        <a:xfrm>
          <a:off x="0" y="0"/>
          <a:ext cx="0" cy="0"/>
          <a:chOff x="0" y="0"/>
          <a:chExt cx="0" cy="0"/>
        </a:xfrm>
      </p:grpSpPr>
      <p:sp>
        <p:nvSpPr>
          <p:cNvPr id="1048719" name="Text Placeholder 3"/>
          <p:cNvSpPr>
            <a:spLocks noGrp="1"/>
          </p:cNvSpPr>
          <p:nvPr>
            <p:ph type="body" sz="half" idx="2"/>
          </p:nvPr>
        </p:nvSpPr>
        <p:spPr>
          <a:xfrm>
            <a:off x="1141232" y="5443402"/>
            <a:ext cx="7162800" cy="648232"/>
          </a:xfrm>
          <a:noFill/>
        </p:spPr>
        <p:txBody>
          <a:bodyPr anchor="t" lIns="91440" rIns="91440" tIns="0"/>
          <a:lstStyle>
            <a:lvl1pPr algn="r" indent="0" marL="0" marR="18288">
              <a:buNone/>
              <a:defRPr sz="1400"/>
            </a:lvl1pPr>
            <a:lvl2pPr>
              <a:defRPr sz="1200"/>
            </a:lvl2pPr>
            <a:lvl3pPr>
              <a:defRPr sz="1000"/>
            </a:lvl3pPr>
            <a:lvl4pPr>
              <a:defRPr sz="900"/>
            </a:lvl4pPr>
            <a:lvl5pPr>
              <a:defRPr sz="900"/>
            </a:lvl5pPr>
          </a:lstStyle>
          <a:p>
            <a:pPr eaLnBrk="1" hangingPunct="1" latinLnBrk="0" lvl="0"/>
            <a:r>
              <a:rPr kumimoji="0" lang="en-US" smtClean="0"/>
              <a:t>Click to edit Master text styles</a:t>
            </a:r>
          </a:p>
        </p:txBody>
      </p:sp>
      <p:sp>
        <p:nvSpPr>
          <p:cNvPr id="1048720" name="Picture Placeholder 2"/>
          <p:cNvSpPr>
            <a:spLocks noGrp="1"/>
          </p:cNvSpPr>
          <p:nvPr>
            <p:ph type="pic" idx="1"/>
          </p:nvPr>
        </p:nvSpPr>
        <p:spPr>
          <a:xfrm>
            <a:off x="228600" y="189968"/>
            <a:ext cx="8686800" cy="4389120"/>
          </a:xfrm>
          <a:prstGeom prst="rect"/>
          <a:solidFill>
            <a:schemeClr val="bg2"/>
          </a:solidFill>
          <a:ln>
            <a:solidFill>
              <a:schemeClr val="bg1"/>
            </a:solidFill>
          </a:ln>
          <a:effectLst>
            <a:innerShdw blurRad="95250">
              <a:srgbClr val="000000"/>
            </a:innerShdw>
          </a:effectLst>
        </p:spPr>
        <p:txBody>
          <a:bodyPr/>
          <a:lstStyle>
            <a:lvl1pPr indent="0" marL="0">
              <a:buNone/>
              <a:defRPr sz="3200"/>
            </a:lvl1pPr>
          </a:lstStyle>
          <a:p>
            <a:r>
              <a:rPr dirty="0" kumimoji="0" lang="en-US" smtClean="0"/>
              <a:t>Click icon to add picture</a:t>
            </a:r>
            <a:endParaRPr dirty="0" kumimoji="0" lang="en-US"/>
          </a:p>
        </p:txBody>
      </p:sp>
      <p:sp>
        <p:nvSpPr>
          <p:cNvPr id="1048721" name="Date Placeholder 4"/>
          <p:cNvSpPr>
            <a:spLocks noGrp="1"/>
          </p:cNvSpPr>
          <p:nvPr>
            <p:ph type="dt" sz="half" idx="10"/>
          </p:nvPr>
        </p:nvSpPr>
        <p:spPr/>
        <p:txBody>
          <a:bodyPr/>
          <a:lstStyle>
            <a:lvl1pPr>
              <a:defRPr>
                <a:solidFill>
                  <a:schemeClr val="tx1"/>
                </a:solidFill>
              </a:defRPr>
            </a:lvl1pPr>
          </a:lstStyle>
          <a:p>
            <a:fld id="{4E427ECD-541A-4EAD-9223-00E6E4D1EC30}" type="datetimeFigureOut">
              <a:rPr lang="en-GB" smtClean="0"/>
              <a:t>29/06/2020</a:t>
            </a:fld>
            <a:endParaRPr dirty="0" lang="en-GB"/>
          </a:p>
        </p:txBody>
      </p:sp>
      <p:sp>
        <p:nvSpPr>
          <p:cNvPr id="1048722"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lstStyle>
          <a:p>
            <a:endParaRPr dirty="0" lang="en-GB"/>
          </a:p>
        </p:txBody>
      </p:sp>
      <p:sp>
        <p:nvSpPr>
          <p:cNvPr id="1048723" name="Slide Number Placeholder 6"/>
          <p:cNvSpPr>
            <a:spLocks noGrp="1"/>
          </p:cNvSpPr>
          <p:nvPr>
            <p:ph type="sldNum" sz="quarter" idx="12"/>
          </p:nvPr>
        </p:nvSpPr>
        <p:spPr/>
        <p:txBody>
          <a:bodyPr/>
          <a:lstStyle>
            <a:lvl1pPr>
              <a:defRPr>
                <a:solidFill>
                  <a:schemeClr val="tx1"/>
                </a:solidFill>
              </a:defRPr>
            </a:lvl1pPr>
          </a:lstStyle>
          <a:p>
            <a:fld id="{CB1D996D-A69F-40B2-8F5F-4AC6AF489E0A}" type="slidenum">
              <a:rPr lang="en-GB" smtClean="0"/>
              <a:t>‹#›</a:t>
            </a:fld>
            <a:endParaRPr dirty="0" lang="en-GB"/>
          </a:p>
        </p:txBody>
      </p:sp>
      <p:sp>
        <p:nvSpPr>
          <p:cNvPr id="1048724" name="Title 1"/>
          <p:cNvSpPr>
            <a:spLocks noGrp="1"/>
          </p:cNvSpPr>
          <p:nvPr>
            <p:ph type="title"/>
          </p:nvPr>
        </p:nvSpPr>
        <p:spPr>
          <a:xfrm>
            <a:off x="228600" y="4865122"/>
            <a:ext cx="8075432" cy="562672"/>
          </a:xfrm>
          <a:noFill/>
        </p:spPr>
        <p:txBody>
          <a:bodyPr anchor="t">
            <a:sp3d prstMaterial="softEdge"/>
          </a:bodyPr>
          <a:lstStyle>
            <a:lvl1pPr algn="r" marR="0">
              <a:buNone/>
              <a:defRPr b="0" sz="3000">
                <a:solidFill>
                  <a:schemeClr val="accent1"/>
                </a:solidFill>
                <a:effectLst>
                  <a:outerShdw algn="t" blurRad="50800" dir="5400000" dist="25000" rotWithShape="0">
                    <a:prstClr val="black">
                      <a:alpha val="45000"/>
                    </a:prstClr>
                  </a:outerShdw>
                </a:effectLst>
              </a:defRPr>
            </a:lvl1pPr>
          </a:lstStyle>
          <a:p>
            <a:r>
              <a:rPr kumimoji="0" lang="en-US" smtClean="0"/>
              <a:t>Click to edit Master title style</a:t>
            </a:r>
            <a:endParaRPr kumimoji="0" lang="en-US"/>
          </a:p>
        </p:txBody>
      </p:sp>
      <p:sp>
        <p:nvSpPr>
          <p:cNvPr id="1048725" name="Freeform 7"/>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nchor="t" bIns="45720" compatLnSpc="1" lIns="91440" rIns="91440" tIns="45720" vert="horz" wrap="square"/>
          <a:p>
            <a:endParaRPr dirty="0" kumimoji="0" lang="en-US"/>
          </a:p>
        </p:txBody>
      </p:sp>
      <p:sp>
        <p:nvSpPr>
          <p:cNvPr id="1048726" name="Freeform 8"/>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anchor="t" bIns="45720" compatLnSpc="1" lIns="91440" rIns="91440" tIns="45720" vert="horz" wrap="square"/>
          <a:p>
            <a:endParaRPr dirty="0" kumimoji="0" lang="en-US"/>
          </a:p>
        </p:txBody>
      </p:sp>
      <p:sp>
        <p:nvSpPr>
          <p:cNvPr id="1048727" name="Right Triangle 9"/>
          <p:cNvSpPr/>
          <p:nvPr/>
        </p:nvSpPr>
        <p:spPr bwMode="auto">
          <a:xfrm>
            <a:off x="-6042" y="5791253"/>
            <a:ext cx="3402314" cy="1080868"/>
          </a:xfrm>
          <a:prstGeom prst="rtTriangle"/>
          <a:blipFill>
            <a:blip xmlns:r="http://schemas.openxmlformats.org/officeDocument/2006/relationships" r:embed="rId1">
              <a:alphaModFix amt="50000"/>
            </a:blip>
            <a:tile algn="t" flip="none" sx="50000" sy="50000" tx="0" ty="0"/>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gradFill>
            </a:fillOverlay>
          </a:effectLst>
        </p:spPr>
        <p:style>
          <a:lnRef idx="3">
            <a:schemeClr val="lt1"/>
          </a:lnRef>
          <a:fillRef idx="1">
            <a:schemeClr val="accent1"/>
          </a:fillRef>
          <a:effectRef idx="1">
            <a:schemeClr val="accent1"/>
          </a:effectRef>
          <a:fontRef idx="minor">
            <a:schemeClr val="lt1"/>
          </a:fontRef>
        </p:style>
        <p:txBody>
          <a:bodyPr anchor="ctr" bIns="45720" compatLnSpc="1" lIns="91440" rIns="91440" tIns="45720" vert="horz" wrap="square"/>
          <a:p>
            <a:pPr algn="ctr" eaLnBrk="1" hangingPunct="1" latinLnBrk="0"/>
            <a:endParaRPr dirty="0" kumimoji="0" lang="en-US"/>
          </a:p>
        </p:txBody>
      </p:sp>
      <p:cxnSp>
        <p:nvCxnSpPr>
          <p:cNvPr id="3145730" name="Straight Connector 10"/>
          <p:cNvCxnSpPr>
            <a:cxnSpLocks/>
          </p:cNvCxnSpPr>
          <p:nvPr/>
        </p:nvCxnSpPr>
        <p:spPr>
          <a:xfrm>
            <a:off x="-9237" y="5787738"/>
            <a:ext cx="3405509" cy="1084383"/>
          </a:xfrm>
          <a:prstGeom prst="line"/>
          <a:noFill/>
          <a:ln w="12065" cap="flat" cmpd="sng" algn="ctr">
            <a:gradFill>
              <a:gsLst>
                <a:gs pos="15000">
                  <a:schemeClr val="accent1">
                    <a:shade val="40000"/>
                    <a:satMod val="110000"/>
                  </a:schemeClr>
                </a:gs>
                <a:gs pos="45000">
                  <a:schemeClr val="accent1">
                    <a:tint val="7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048728"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r="5400000" dist="254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p>
            <a:pPr algn="l" eaLnBrk="1" hangingPunct="1" latinLnBrk="0"/>
            <a:endParaRPr dirty="0" kumimoji="0" lang="en-US"/>
          </a:p>
        </p:txBody>
      </p:sp>
      <p:sp>
        <p:nvSpPr>
          <p:cNvPr id="1048729"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r="5400000" dist="254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p>
            <a:pPr algn="l" eaLnBrk="1" hangingPunct="1" latinLnBrk="0"/>
            <a:endParaRPr dirty="0" kumimoji="0" lang="en-US"/>
          </a:p>
        </p:txBody>
      </p:sp>
    </p:spTree>
  </p:cSld>
  <p:clrMapOvr>
    <a:overrideClrMapping accent1="accent1" accent2="accent2" accent3="accent3" accent4="accent4" accent5="accent5" accent6="accent6" bg1="dk1" bg2="dk2" tx1="lt1" tx2="lt2"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102" name=""/>
        <p:cNvGrpSpPr/>
        <p:nvPr/>
      </p:nvGrpSpPr>
      <p:grpSpPr>
        <a:xfrm>
          <a:off x="0" y="0"/>
          <a:ext cx="0" cy="0"/>
          <a:chOff x="0" y="0"/>
          <a:chExt cx="0" cy="0"/>
        </a:xfrm>
      </p:grpSpPr>
      <p:sp>
        <p:nvSpPr>
          <p:cNvPr id="1048737" name="Title 1"/>
          <p:cNvSpPr>
            <a:spLocks noGrp="1"/>
          </p:cNvSpPr>
          <p:nvPr>
            <p:ph type="title"/>
          </p:nvPr>
        </p:nvSpPr>
        <p:spPr/>
        <p:txBody>
          <a:bodyPr/>
          <a:p>
            <a:r>
              <a:rPr kumimoji="0" lang="en-US" smtClean="0"/>
              <a:t>Click to edit Master title style</a:t>
            </a:r>
            <a:endParaRPr kumimoji="0" lang="en-US"/>
          </a:p>
        </p:txBody>
      </p:sp>
      <p:sp>
        <p:nvSpPr>
          <p:cNvPr id="1048738" name="Vertical Text Placeholder 2"/>
          <p:cNvSpPr>
            <a:spLocks noGrp="1"/>
          </p:cNvSpPr>
          <p:nvPr>
            <p:ph type="body" orient="vert" idx="1"/>
          </p:nvPr>
        </p:nvSpPr>
        <p:spPr>
          <a:xfrm>
            <a:off x="457200" y="1481329"/>
            <a:ext cx="8229600" cy="4386071"/>
          </a:xfrm>
        </p:spPr>
        <p:txBody>
          <a:bodyPr vert="eaVert"/>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739" name="Date Placeholder 3"/>
          <p:cNvSpPr>
            <a:spLocks noGrp="1"/>
          </p:cNvSpPr>
          <p:nvPr>
            <p:ph type="dt" sz="half" idx="10"/>
          </p:nvPr>
        </p:nvSpPr>
        <p:spPr/>
        <p:txBody>
          <a:bodyPr/>
          <a:p>
            <a:fld id="{4E427ECD-541A-4EAD-9223-00E6E4D1EC30}" type="datetimeFigureOut">
              <a:rPr lang="en-GB" smtClean="0"/>
              <a:t>29/06/2020</a:t>
            </a:fld>
            <a:endParaRPr dirty="0" lang="en-GB"/>
          </a:p>
        </p:txBody>
      </p:sp>
      <p:sp>
        <p:nvSpPr>
          <p:cNvPr id="1048740" name="Footer Placeholder 4"/>
          <p:cNvSpPr>
            <a:spLocks noGrp="1"/>
          </p:cNvSpPr>
          <p:nvPr>
            <p:ph type="ftr" sz="quarter" idx="11"/>
          </p:nvPr>
        </p:nvSpPr>
        <p:spPr/>
        <p:txBody>
          <a:bodyPr/>
          <a:p>
            <a:endParaRPr dirty="0" lang="en-GB"/>
          </a:p>
        </p:txBody>
      </p:sp>
      <p:sp>
        <p:nvSpPr>
          <p:cNvPr id="1048741" name="Slide Number Placeholder 5"/>
          <p:cNvSpPr>
            <a:spLocks noGrp="1"/>
          </p:cNvSpPr>
          <p:nvPr>
            <p:ph type="sldNum" sz="quarter" idx="12"/>
          </p:nvPr>
        </p:nvSpPr>
        <p:spPr/>
        <p:txBody>
          <a:bodyPr/>
          <a:p>
            <a:fld id="{CB1D996D-A69F-40B2-8F5F-4AC6AF489E0A}" type="slidenum">
              <a:rPr lang="en-GB" smtClean="0"/>
              <a:t>‹#›</a:t>
            </a:fld>
            <a:endParaRPr dirty="0"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Vertical Title and Text">
    <p:spTree>
      <p:nvGrpSpPr>
        <p:cNvPr id="98" name=""/>
        <p:cNvGrpSpPr/>
        <p:nvPr/>
      </p:nvGrpSpPr>
      <p:grpSpPr>
        <a:xfrm>
          <a:off x="0" y="0"/>
          <a:ext cx="0" cy="0"/>
          <a:chOff x="0" y="0"/>
          <a:chExt cx="0" cy="0"/>
        </a:xfrm>
      </p:grpSpPr>
      <p:sp>
        <p:nvSpPr>
          <p:cNvPr id="1048711" name="Vertical Title 1"/>
          <p:cNvSpPr>
            <a:spLocks noGrp="1"/>
          </p:cNvSpPr>
          <p:nvPr>
            <p:ph type="title" orient="vert"/>
          </p:nvPr>
        </p:nvSpPr>
        <p:spPr>
          <a:xfrm>
            <a:off x="6844013" y="274640"/>
            <a:ext cx="1777470" cy="5592761"/>
          </a:xfrm>
        </p:spPr>
        <p:txBody>
          <a:bodyPr vert="eaVert"/>
          <a:p>
            <a:r>
              <a:rPr kumimoji="0" lang="en-US" smtClean="0"/>
              <a:t>Click to edit Master title style</a:t>
            </a:r>
            <a:endParaRPr kumimoji="0" lang="en-US"/>
          </a:p>
        </p:txBody>
      </p:sp>
      <p:sp>
        <p:nvSpPr>
          <p:cNvPr id="1048712" name="Vertical Text Placeholder 2"/>
          <p:cNvSpPr>
            <a:spLocks noGrp="1"/>
          </p:cNvSpPr>
          <p:nvPr>
            <p:ph type="body" orient="vert" idx="1"/>
          </p:nvPr>
        </p:nvSpPr>
        <p:spPr>
          <a:xfrm>
            <a:off x="457200" y="274641"/>
            <a:ext cx="6324600" cy="5592760"/>
          </a:xfrm>
        </p:spPr>
        <p:txBody>
          <a:bodyPr vert="eaVert"/>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713" name="Date Placeholder 3"/>
          <p:cNvSpPr>
            <a:spLocks noGrp="1"/>
          </p:cNvSpPr>
          <p:nvPr>
            <p:ph type="dt" sz="half" idx="10"/>
          </p:nvPr>
        </p:nvSpPr>
        <p:spPr/>
        <p:txBody>
          <a:bodyPr/>
          <a:p>
            <a:fld id="{4E427ECD-541A-4EAD-9223-00E6E4D1EC30}" type="datetimeFigureOut">
              <a:rPr lang="en-GB" smtClean="0"/>
              <a:t>29/06/2020</a:t>
            </a:fld>
            <a:endParaRPr dirty="0" lang="en-GB"/>
          </a:p>
        </p:txBody>
      </p:sp>
      <p:sp>
        <p:nvSpPr>
          <p:cNvPr id="1048714" name="Footer Placeholder 4"/>
          <p:cNvSpPr>
            <a:spLocks noGrp="1"/>
          </p:cNvSpPr>
          <p:nvPr>
            <p:ph type="ftr" sz="quarter" idx="11"/>
          </p:nvPr>
        </p:nvSpPr>
        <p:spPr/>
        <p:txBody>
          <a:bodyPr/>
          <a:p>
            <a:endParaRPr dirty="0" lang="en-GB"/>
          </a:p>
        </p:txBody>
      </p:sp>
      <p:sp>
        <p:nvSpPr>
          <p:cNvPr id="1048715" name="Slide Number Placeholder 5"/>
          <p:cNvSpPr>
            <a:spLocks noGrp="1"/>
          </p:cNvSpPr>
          <p:nvPr>
            <p:ph type="sldNum" sz="quarter" idx="12"/>
          </p:nvPr>
        </p:nvSpPr>
        <p:spPr/>
        <p:txBody>
          <a:bodyPr/>
          <a:p>
            <a:fld id="{CB1D996D-A69F-40B2-8F5F-4AC6AF489E0A}" type="slidenum">
              <a:rPr lang="en-GB" smtClean="0"/>
              <a:t>‹#›</a:t>
            </a:fld>
            <a:endParaRPr dirty="0" lang="en-GB"/>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image" Target="../media/image1.jpeg"/><Relationship Id="rId1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2" name=""/>
        <p:cNvGrpSpPr/>
        <p:nvPr/>
      </p:nvGrpSpPr>
      <p:grpSpPr>
        <a:xfrm>
          <a:off x="0" y="0"/>
          <a:ext cx="0" cy="0"/>
          <a:chOff x="0" y="0"/>
          <a:chExt cx="0" cy="0"/>
        </a:xfrm>
      </p:grpSpPr>
      <p:sp>
        <p:nvSpPr>
          <p:cNvPr id="1048576" name="Freeform 12"/>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nchor="t" bIns="45720" compatLnSpc="1" lIns="91440" rIns="91440" tIns="45720" vert="horz" wrap="square"/>
          <a:p>
            <a:endParaRPr dirty="0" kumimoji="0" lang="en-US"/>
          </a:p>
        </p:txBody>
      </p:sp>
      <p:sp>
        <p:nvSpPr>
          <p:cNvPr id="1048577" name="Freeform 11"/>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anchor="t" bIns="45720" compatLnSpc="1" lIns="91440" rIns="91440" tIns="45720" vert="horz" wrap="square"/>
          <a:p>
            <a:endParaRPr dirty="0" kumimoji="0" lang="en-US"/>
          </a:p>
        </p:txBody>
      </p:sp>
      <p:sp>
        <p:nvSpPr>
          <p:cNvPr id="1048578" name="Right Triangle 13"/>
          <p:cNvSpPr/>
          <p:nvPr/>
        </p:nvSpPr>
        <p:spPr bwMode="auto">
          <a:xfrm>
            <a:off x="-6042" y="5791253"/>
            <a:ext cx="3402314" cy="1080868"/>
          </a:xfrm>
          <a:prstGeom prst="rtTriangle"/>
          <a:blipFill>
            <a:blip xmlns:r="http://schemas.openxmlformats.org/officeDocument/2006/relationships" r:embed="rId12">
              <a:alphaModFix amt="50000"/>
            </a:blip>
            <a:tile algn="t" flip="none" sx="50000" sy="50000" tx="0" ty="0"/>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gradFill>
            </a:fillOverlay>
          </a:effectLst>
        </p:spPr>
        <p:style>
          <a:lnRef idx="3">
            <a:schemeClr val="lt1"/>
          </a:lnRef>
          <a:fillRef idx="1">
            <a:schemeClr val="accent1"/>
          </a:fillRef>
          <a:effectRef idx="1">
            <a:schemeClr val="accent1"/>
          </a:effectRef>
          <a:fontRef idx="minor">
            <a:schemeClr val="lt1"/>
          </a:fontRef>
        </p:style>
        <p:txBody>
          <a:bodyPr anchor="ctr" bIns="45720" compatLnSpc="1" lIns="91440" rIns="91440" tIns="45720" vert="horz" wrap="square"/>
          <a:p>
            <a:pPr algn="ctr" eaLnBrk="1" hangingPunct="1" latinLnBrk="0"/>
            <a:endParaRPr dirty="0" kumimoji="0" lang="en-US"/>
          </a:p>
        </p:txBody>
      </p:sp>
      <p:cxnSp>
        <p:nvCxnSpPr>
          <p:cNvPr id="3145728" name="Straight Connector 14"/>
          <p:cNvCxnSpPr>
            <a:cxnSpLocks/>
          </p:cNvCxnSpPr>
          <p:nvPr/>
        </p:nvCxnSpPr>
        <p:spPr>
          <a:xfrm>
            <a:off x="-9237" y="5787738"/>
            <a:ext cx="3405509" cy="1084383"/>
          </a:xfrm>
          <a:prstGeom prst="line"/>
          <a:noFill/>
          <a:ln w="12065" cap="flat" cmpd="sng" algn="ctr">
            <a:gradFill>
              <a:gsLst>
                <a:gs pos="15000">
                  <a:schemeClr val="accent1">
                    <a:shade val="40000"/>
                    <a:satMod val="110000"/>
                  </a:schemeClr>
                </a:gs>
                <a:gs pos="45000">
                  <a:schemeClr val="accent1">
                    <a:tint val="7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048579" name="Title Placeholder 8"/>
          <p:cNvSpPr>
            <a:spLocks noGrp="1"/>
          </p:cNvSpPr>
          <p:nvPr>
            <p:ph type="title"/>
          </p:nvPr>
        </p:nvSpPr>
        <p:spPr>
          <a:xfrm>
            <a:off x="457200" y="274638"/>
            <a:ext cx="8229600" cy="1143000"/>
          </a:xfrm>
          <a:prstGeom prst="rect"/>
        </p:spPr>
        <p:txBody>
          <a:bodyPr anchor="ctr" vert="horz">
            <a:normAutofit/>
            <a:scene3d>
              <a:camera prst="orthographicFront"/>
              <a:lightRig dir="t" rig="soft"/>
            </a:scene3d>
            <a:sp3d prstMaterial="softEdge">
              <a:bevelT w="25400" h="25400"/>
            </a:sp3d>
          </a:bodyPr>
          <a:p>
            <a:r>
              <a:rPr kumimoji="0" lang="en-US" smtClean="0"/>
              <a:t>Click to edit Master title style</a:t>
            </a:r>
            <a:endParaRPr kumimoji="0" lang="en-US"/>
          </a:p>
        </p:txBody>
      </p:sp>
      <p:sp>
        <p:nvSpPr>
          <p:cNvPr id="1048580" name="Text Placeholder 29"/>
          <p:cNvSpPr>
            <a:spLocks noGrp="1"/>
          </p:cNvSpPr>
          <p:nvPr>
            <p:ph type="body" idx="1"/>
          </p:nvPr>
        </p:nvSpPr>
        <p:spPr>
          <a:xfrm>
            <a:off x="457200" y="1481328"/>
            <a:ext cx="8229600" cy="4525963"/>
          </a:xfrm>
          <a:prstGeom prst="rect"/>
        </p:spPr>
        <p:txBody>
          <a:bodyPr vert="horz">
            <a:normAutofit/>
          </a:bodyPr>
          <a:p>
            <a:pPr eaLnBrk="1" hangingPunct="1" latinLnBrk="0" lvl="0"/>
            <a:r>
              <a:rPr kumimoji="0" lang="en-US" smtClean="0"/>
              <a:t>Click to edit Master text styles</a:t>
            </a:r>
          </a:p>
          <a:p>
            <a:pPr eaLnBrk="1" hangingPunct="1" latinLnBrk="0" lvl="1"/>
            <a:r>
              <a:rPr kumimoji="0" lang="en-US" smtClean="0"/>
              <a:t>Second level</a:t>
            </a:r>
          </a:p>
          <a:p>
            <a:pPr eaLnBrk="1" hangingPunct="1" latinLnBrk="0" lvl="2"/>
            <a:r>
              <a:rPr kumimoji="0" lang="en-US" smtClean="0"/>
              <a:t>Third level</a:t>
            </a:r>
          </a:p>
          <a:p>
            <a:pPr eaLnBrk="1" hangingPunct="1" latinLnBrk="0" lvl="3"/>
            <a:r>
              <a:rPr kumimoji="0" lang="en-US" smtClean="0"/>
              <a:t>Fourth level</a:t>
            </a:r>
          </a:p>
          <a:p>
            <a:pPr eaLnBrk="1" hangingPunct="1" latinLnBrk="0" lvl="4"/>
            <a:r>
              <a:rPr kumimoji="0" lang="en-US" smtClean="0"/>
              <a:t>Fifth level</a:t>
            </a:r>
            <a:endParaRPr kumimoji="0" lang="en-US"/>
          </a:p>
        </p:txBody>
      </p:sp>
      <p:sp>
        <p:nvSpPr>
          <p:cNvPr id="1048581" name="Date Placeholder 9"/>
          <p:cNvSpPr>
            <a:spLocks noGrp="1"/>
          </p:cNvSpPr>
          <p:nvPr>
            <p:ph type="dt" sz="half" idx="2"/>
          </p:nvPr>
        </p:nvSpPr>
        <p:spPr>
          <a:xfrm>
            <a:off x="6727032" y="6407944"/>
            <a:ext cx="1920240" cy="365760"/>
          </a:xfrm>
          <a:prstGeom prst="rect"/>
        </p:spPr>
        <p:txBody>
          <a:bodyPr anchor="b" vert="horz"/>
          <a:lstStyle>
            <a:lvl1pPr algn="l" eaLnBrk="1" hangingPunct="1" latinLnBrk="0">
              <a:defRPr sz="1000" kumimoji="0">
                <a:solidFill>
                  <a:schemeClr val="tx1"/>
                </a:solidFill>
              </a:defRPr>
            </a:lvl1pPr>
          </a:lstStyle>
          <a:p>
            <a:fld id="{4E427ECD-541A-4EAD-9223-00E6E4D1EC30}" type="datetimeFigureOut">
              <a:rPr lang="en-GB" smtClean="0"/>
              <a:t>29/06/2020</a:t>
            </a:fld>
            <a:endParaRPr dirty="0" lang="en-GB"/>
          </a:p>
        </p:txBody>
      </p:sp>
      <p:sp>
        <p:nvSpPr>
          <p:cNvPr id="1048582" name="Footer Placeholder 21"/>
          <p:cNvSpPr>
            <a:spLocks noGrp="1"/>
          </p:cNvSpPr>
          <p:nvPr>
            <p:ph type="ftr" sz="quarter" idx="3"/>
          </p:nvPr>
        </p:nvSpPr>
        <p:spPr>
          <a:xfrm>
            <a:off x="4380072" y="6407944"/>
            <a:ext cx="2350681" cy="365125"/>
          </a:xfrm>
          <a:prstGeom prst="rect"/>
        </p:spPr>
        <p:txBody>
          <a:bodyPr anchor="b" vert="horz"/>
          <a:lstStyle>
            <a:lvl1pPr algn="r" eaLnBrk="1" hangingPunct="1" latinLnBrk="0">
              <a:defRPr sz="1000" kumimoji="0">
                <a:solidFill>
                  <a:schemeClr val="tx1"/>
                </a:solidFill>
              </a:defRPr>
            </a:lvl1pPr>
          </a:lstStyle>
          <a:p>
            <a:endParaRPr dirty="0" lang="en-GB"/>
          </a:p>
        </p:txBody>
      </p:sp>
      <p:sp>
        <p:nvSpPr>
          <p:cNvPr id="1048583" name="Slide Number Placeholder 17"/>
          <p:cNvSpPr>
            <a:spLocks noGrp="1"/>
          </p:cNvSpPr>
          <p:nvPr>
            <p:ph type="sldNum" sz="quarter" idx="4"/>
          </p:nvPr>
        </p:nvSpPr>
        <p:spPr>
          <a:xfrm>
            <a:off x="8647272" y="6407944"/>
            <a:ext cx="365760" cy="365125"/>
          </a:xfrm>
          <a:prstGeom prst="rect"/>
        </p:spPr>
        <p:txBody>
          <a:bodyPr anchor="b" vert="horz"/>
          <a:lstStyle>
            <a:lvl1pPr algn="r" eaLnBrk="1" hangingPunct="1" latinLnBrk="0">
              <a:defRPr b="0" sz="1000" kumimoji="0">
                <a:solidFill>
                  <a:schemeClr val="tx1"/>
                </a:solidFill>
              </a:defRPr>
            </a:lvl1pPr>
          </a:lstStyle>
          <a:p>
            <a:fld id="{CB1D996D-A69F-40B2-8F5F-4AC6AF489E0A}" type="slidenum">
              <a:rPr lang="en-GB" smtClean="0"/>
              <a:t>‹#›</a:t>
            </a:fld>
            <a:endParaRPr dirty="0" lang="en-GB"/>
          </a:p>
        </p:txBody>
      </p:sp>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eaLnBrk="1" hangingPunct="1" latinLnBrk="0" rtl="0">
        <a:spcBef>
          <a:spcPct val="0"/>
        </a:spcBef>
        <a:buNone/>
        <a:defRPr b="1" sz="4100" kern="1200" kumimoji="0">
          <a:solidFill>
            <a:schemeClr val="tx2"/>
          </a:solidFill>
          <a:effectLst>
            <a:outerShdw algn="tl" blurRad="31750" dir="5400000" dist="25400" rotWithShape="0">
              <a:srgbClr val="000000">
                <a:alpha val="25000"/>
              </a:srgbClr>
            </a:outerShdw>
          </a:effectLst>
          <a:latin typeface="+mj-lt"/>
          <a:ea typeface="+mj-ea"/>
          <a:cs typeface="+mj-cs"/>
        </a:defRPr>
      </a:lvl1pPr>
    </p:titleStyle>
    <p:bodyStyle>
      <a:lvl1pPr algn="l" eaLnBrk="1" hangingPunct="1" indent="-256032" latinLnBrk="0" marL="365760" rtl="0">
        <a:spcBef>
          <a:spcPts val="400"/>
        </a:spcBef>
        <a:spcAft>
          <a:spcPts val="0"/>
        </a:spcAft>
        <a:buClr>
          <a:schemeClr val="accent1"/>
        </a:buClr>
        <a:buSzPct val="68000"/>
        <a:buFont typeface="Wingdings 3"/>
        <a:buChar char=""/>
        <a:defRPr sz="2700" kern="1200" kumimoji="0">
          <a:solidFill>
            <a:schemeClr val="tx1"/>
          </a:solidFill>
          <a:latin typeface="+mn-lt"/>
          <a:ea typeface="+mn-ea"/>
          <a:cs typeface="+mn-cs"/>
        </a:defRPr>
      </a:lvl1pPr>
      <a:lvl2pPr algn="l" eaLnBrk="1" hangingPunct="1" indent="-228600" latinLnBrk="0" marL="621792" rtl="0">
        <a:spcBef>
          <a:spcPts val="324"/>
        </a:spcBef>
        <a:buClr>
          <a:schemeClr val="accent1"/>
        </a:buClr>
        <a:buFont typeface="Verdana"/>
        <a:buChar char="◦"/>
        <a:defRPr sz="2300" kern="1200" kumimoji="0">
          <a:solidFill>
            <a:schemeClr val="tx1"/>
          </a:solidFill>
          <a:latin typeface="+mn-lt"/>
          <a:ea typeface="+mn-ea"/>
          <a:cs typeface="+mn-cs"/>
        </a:defRPr>
      </a:lvl2pPr>
      <a:lvl3pPr algn="l" eaLnBrk="1" hangingPunct="1" indent="-228600" latinLnBrk="0" marL="859536" rtl="0">
        <a:spcBef>
          <a:spcPts val="350"/>
        </a:spcBef>
        <a:buClr>
          <a:schemeClr val="accent2"/>
        </a:buClr>
        <a:buSzPct val="100000"/>
        <a:buFont typeface="Wingdings 2"/>
        <a:buChar char=""/>
        <a:defRPr sz="2100" kern="1200" kumimoji="0">
          <a:solidFill>
            <a:schemeClr val="tx1"/>
          </a:solidFill>
          <a:latin typeface="+mn-lt"/>
          <a:ea typeface="+mn-ea"/>
          <a:cs typeface="+mn-cs"/>
        </a:defRPr>
      </a:lvl3pPr>
      <a:lvl4pPr algn="l" eaLnBrk="1" hangingPunct="1" indent="-228600" latinLnBrk="0" marL="1143000" rtl="0">
        <a:spcBef>
          <a:spcPts val="350"/>
        </a:spcBef>
        <a:buClr>
          <a:schemeClr val="accent2"/>
        </a:buClr>
        <a:buFont typeface="Wingdings 2"/>
        <a:buChar char=""/>
        <a:defRPr sz="1900" kern="1200" kumimoji="0">
          <a:solidFill>
            <a:schemeClr val="tx1"/>
          </a:solidFill>
          <a:latin typeface="+mn-lt"/>
          <a:ea typeface="+mn-ea"/>
          <a:cs typeface="+mn-cs"/>
        </a:defRPr>
      </a:lvl4pPr>
      <a:lvl5pPr algn="l" eaLnBrk="1" hangingPunct="1" indent="-228600" latinLnBrk="0" marL="1371600" rtl="0">
        <a:spcBef>
          <a:spcPts val="350"/>
        </a:spcBef>
        <a:buClr>
          <a:schemeClr val="accent2"/>
        </a:buClr>
        <a:buFont typeface="Wingdings 2"/>
        <a:buChar char=""/>
        <a:defRPr sz="1800" kern="1200" kumimoji="0">
          <a:solidFill>
            <a:schemeClr val="tx1"/>
          </a:solidFill>
          <a:latin typeface="+mn-lt"/>
          <a:ea typeface="+mn-ea"/>
          <a:cs typeface="+mn-cs"/>
        </a:defRPr>
      </a:lvl5pPr>
      <a:lvl6pPr algn="l" eaLnBrk="1" hangingPunct="1" indent="-228600" latinLnBrk="0" marL="1600200" rtl="0">
        <a:spcBef>
          <a:spcPts val="350"/>
        </a:spcBef>
        <a:buClr>
          <a:schemeClr val="accent3"/>
        </a:buClr>
        <a:buFont typeface="Wingdings 2"/>
        <a:buChar char=""/>
        <a:defRPr sz="1800" kern="1200" kumimoji="0">
          <a:solidFill>
            <a:schemeClr val="tx1"/>
          </a:solidFill>
          <a:latin typeface="+mn-lt"/>
          <a:ea typeface="+mn-ea"/>
          <a:cs typeface="+mn-cs"/>
        </a:defRPr>
      </a:lvl6pPr>
      <a:lvl7pPr algn="l" eaLnBrk="1" hangingPunct="1" indent="-228600" latinLnBrk="0" marL="1828800" rtl="0">
        <a:spcBef>
          <a:spcPts val="350"/>
        </a:spcBef>
        <a:buClr>
          <a:schemeClr val="accent3"/>
        </a:buClr>
        <a:buFont typeface="Wingdings 2"/>
        <a:buChar char=""/>
        <a:defRPr sz="1600" kern="1200" kumimoji="0">
          <a:solidFill>
            <a:schemeClr val="tx1"/>
          </a:solidFill>
          <a:latin typeface="+mn-lt"/>
          <a:ea typeface="+mn-ea"/>
          <a:cs typeface="+mn-cs"/>
        </a:defRPr>
      </a:lvl7pPr>
      <a:lvl8pPr algn="l" eaLnBrk="1" hangingPunct="1" indent="-228600" latinLnBrk="0" marL="2057400" rtl="0">
        <a:spcBef>
          <a:spcPts val="350"/>
        </a:spcBef>
        <a:buClr>
          <a:schemeClr val="accent3"/>
        </a:buClr>
        <a:buFont typeface="Wingdings 2"/>
        <a:buChar char=""/>
        <a:defRPr sz="1600" kern="1200" kumimoji="0">
          <a:solidFill>
            <a:schemeClr val="tx1"/>
          </a:solidFill>
          <a:latin typeface="+mn-lt"/>
          <a:ea typeface="+mn-ea"/>
          <a:cs typeface="+mn-cs"/>
        </a:defRPr>
      </a:lvl8pPr>
      <a:lvl9pPr algn="l" eaLnBrk="1" hangingPunct="1" indent="-228600" latinLnBrk="0" marL="2286000" rtl="0">
        <a:spcBef>
          <a:spcPts val="350"/>
        </a:spcBef>
        <a:buClr>
          <a:schemeClr val="accent3"/>
        </a:buClr>
        <a:buFont typeface="Wingdings 2"/>
        <a:buChar char=""/>
        <a:defRPr baseline="0" sz="1600" kern="1200" kumimoji="0">
          <a:solidFill>
            <a:schemeClr val="tx1"/>
          </a:solidFill>
          <a:latin typeface="+mn-lt"/>
          <a:ea typeface="+mn-ea"/>
          <a:cs typeface="+mn-cs"/>
        </a:defRPr>
      </a:lvl9pPr>
    </p:bodyStyle>
    <p:otherStyle>
      <a:lvl1pPr algn="l" eaLnBrk="1" hangingPunct="1" latinLnBrk="0" marL="0" rtl="0">
        <a:defRPr kern="1200" kumimoji="0">
          <a:solidFill>
            <a:schemeClr val="tx1"/>
          </a:solidFill>
          <a:latin typeface="+mn-lt"/>
          <a:ea typeface="+mn-ea"/>
          <a:cs typeface="+mn-cs"/>
        </a:defRPr>
      </a:lvl1pPr>
      <a:lvl2pPr algn="l" eaLnBrk="1" hangingPunct="1" latinLnBrk="0" marL="457200" rtl="0">
        <a:defRPr kern="1200" kumimoji="0">
          <a:solidFill>
            <a:schemeClr val="tx1"/>
          </a:solidFill>
          <a:latin typeface="+mn-lt"/>
          <a:ea typeface="+mn-ea"/>
          <a:cs typeface="+mn-cs"/>
        </a:defRPr>
      </a:lvl2pPr>
      <a:lvl3pPr algn="l" eaLnBrk="1" hangingPunct="1" latinLnBrk="0" marL="914400" rtl="0">
        <a:defRPr kern="1200" kumimoji="0">
          <a:solidFill>
            <a:schemeClr val="tx1"/>
          </a:solidFill>
          <a:latin typeface="+mn-lt"/>
          <a:ea typeface="+mn-ea"/>
          <a:cs typeface="+mn-cs"/>
        </a:defRPr>
      </a:lvl3pPr>
      <a:lvl4pPr algn="l" eaLnBrk="1" hangingPunct="1" latinLnBrk="0" marL="1371600" rtl="0">
        <a:defRPr kern="1200" kumimoji="0">
          <a:solidFill>
            <a:schemeClr val="tx1"/>
          </a:solidFill>
          <a:latin typeface="+mn-lt"/>
          <a:ea typeface="+mn-ea"/>
          <a:cs typeface="+mn-cs"/>
        </a:defRPr>
      </a:lvl4pPr>
      <a:lvl5pPr algn="l" eaLnBrk="1" hangingPunct="1" latinLnBrk="0" marL="1828800" rtl="0">
        <a:defRPr kern="1200" kumimoji="0">
          <a:solidFill>
            <a:schemeClr val="tx1"/>
          </a:solidFill>
          <a:latin typeface="+mn-lt"/>
          <a:ea typeface="+mn-ea"/>
          <a:cs typeface="+mn-cs"/>
        </a:defRPr>
      </a:lvl5pPr>
      <a:lvl6pPr algn="l" eaLnBrk="1" hangingPunct="1" latinLnBrk="0" marL="2286000" rtl="0">
        <a:defRPr kern="1200" kumimoji="0">
          <a:solidFill>
            <a:schemeClr val="tx1"/>
          </a:solidFill>
          <a:latin typeface="+mn-lt"/>
          <a:ea typeface="+mn-ea"/>
          <a:cs typeface="+mn-cs"/>
        </a:defRPr>
      </a:lvl6pPr>
      <a:lvl7pPr algn="l" eaLnBrk="1" hangingPunct="1" latinLnBrk="0" marL="2743200" rtl="0">
        <a:defRPr kern="1200" kumimoji="0">
          <a:solidFill>
            <a:schemeClr val="tx1"/>
          </a:solidFill>
          <a:latin typeface="+mn-lt"/>
          <a:ea typeface="+mn-ea"/>
          <a:cs typeface="+mn-cs"/>
        </a:defRPr>
      </a:lvl7pPr>
      <a:lvl8pPr algn="l" eaLnBrk="1" hangingPunct="1" latinLnBrk="0" marL="3200400" rtl="0">
        <a:defRPr kern="1200" kumimoji="0">
          <a:solidFill>
            <a:schemeClr val="tx1"/>
          </a:solidFill>
          <a:latin typeface="+mn-lt"/>
          <a:ea typeface="+mn-ea"/>
          <a:cs typeface="+mn-cs"/>
        </a:defRPr>
      </a:lvl8pPr>
      <a:lvl9pPr algn="l" eaLnBrk="1" hangingPunct="1" latinLnBrk="0" marL="3657600" rtl="0">
        <a:defRPr kern="1200" kumimoji="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6" name=""/>
        <p:cNvGrpSpPr/>
        <p:nvPr/>
      </p:nvGrpSpPr>
      <p:grpSpPr>
        <a:xfrm>
          <a:off x="0" y="0"/>
          <a:ext cx="0" cy="0"/>
          <a:chOff x="0" y="0"/>
          <a:chExt cx="0" cy="0"/>
        </a:xfrm>
      </p:grpSpPr>
      <p:sp>
        <p:nvSpPr>
          <p:cNvPr id="1048593" name="Title 1"/>
          <p:cNvSpPr>
            <a:spLocks noGrp="1"/>
          </p:cNvSpPr>
          <p:nvPr>
            <p:ph type="ctrTitle"/>
          </p:nvPr>
        </p:nvSpPr>
        <p:spPr>
          <a:xfrm>
            <a:off x="685800" y="620688"/>
            <a:ext cx="7772400" cy="5184577"/>
          </a:xfrm>
        </p:spPr>
        <p:txBody>
          <a:bodyPr>
            <a:normAutofit fontScale="90000"/>
          </a:bodyPr>
          <a:p>
            <a:pPr algn="ctr"/>
            <a:r>
              <a:rPr dirty="0" sz="5300" lang="en-GB" smtClean="0"/>
              <a:t>Victoria School’ Communication Plan</a:t>
            </a:r>
            <a:r>
              <a:rPr dirty="0" sz="5300" lang="en-GB" smtClean="0"/>
              <a:t/>
            </a:r>
            <a:br>
              <a:rPr dirty="0" sz="5300" lang="en-GB" smtClean="0"/>
            </a:br>
            <a:r>
              <a:rPr dirty="0" sz="5300" lang="en-GB" smtClean="0"/>
              <a:t>Name</a:t>
            </a:r>
            <a:br>
              <a:rPr dirty="0" sz="5300" lang="en-GB" smtClean="0"/>
            </a:br>
            <a:r>
              <a:rPr dirty="0" sz="5300" lang="en-GB" smtClean="0"/>
              <a:t>Institution</a:t>
            </a:r>
            <a:br>
              <a:rPr dirty="0" sz="5300" lang="en-GB" smtClean="0"/>
            </a:br>
            <a:r>
              <a:rPr dirty="0" sz="5300" lang="en-GB" smtClean="0"/>
              <a:t>Professor</a:t>
            </a:r>
            <a:br>
              <a:rPr dirty="0" sz="5300" lang="en-GB" smtClean="0"/>
            </a:br>
            <a:r>
              <a:rPr dirty="0" sz="5300" lang="en-GB" smtClean="0"/>
              <a:t>Date</a:t>
            </a:r>
            <a:r>
              <a:rPr dirty="0" lang="en-GB" smtClean="0"/>
              <a:t/>
            </a:r>
            <a:br>
              <a:rPr dirty="0" lang="en-GB" smtClean="0"/>
            </a:br>
            <a:endParaRPr dirty="0" lang="en-GB"/>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38" name=""/>
        <p:cNvGrpSpPr/>
        <p:nvPr/>
      </p:nvGrpSpPr>
      <p:grpSpPr>
        <a:xfrm>
          <a:off x="0" y="0"/>
          <a:ext cx="0" cy="0"/>
          <a:chOff x="0" y="0"/>
          <a:chExt cx="0" cy="0"/>
        </a:xfrm>
      </p:grpSpPr>
      <p:sp>
        <p:nvSpPr>
          <p:cNvPr id="1048594" name="Title 1"/>
          <p:cNvSpPr>
            <a:spLocks noGrp="1"/>
          </p:cNvSpPr>
          <p:nvPr>
            <p:ph type="ctrTitle"/>
          </p:nvPr>
        </p:nvSpPr>
        <p:spPr>
          <a:xfrm>
            <a:off x="685800" y="404665"/>
            <a:ext cx="7772400" cy="1224135"/>
          </a:xfrm>
        </p:spPr>
        <p:txBody>
          <a:bodyPr>
            <a:normAutofit/>
          </a:bodyPr>
          <a:p>
            <a:pPr algn="ctr"/>
            <a:r>
              <a:rPr dirty="0" lang="en-GB" smtClean="0"/>
              <a:t>School </a:t>
            </a:r>
            <a:r>
              <a:rPr dirty="0" lang="en-GB" smtClean="0"/>
              <a:t>Description</a:t>
            </a:r>
            <a:endParaRPr dirty="0" lang="en-GB"/>
          </a:p>
        </p:txBody>
      </p:sp>
      <p:sp>
        <p:nvSpPr>
          <p:cNvPr id="1048595" name="Subtitle 2"/>
          <p:cNvSpPr>
            <a:spLocks noGrp="1"/>
          </p:cNvSpPr>
          <p:nvPr>
            <p:ph type="subTitle" idx="1"/>
          </p:nvPr>
        </p:nvSpPr>
        <p:spPr>
          <a:xfrm>
            <a:off x="685800" y="1700808"/>
            <a:ext cx="7772400" cy="3384376"/>
          </a:xfrm>
        </p:spPr>
        <p:txBody>
          <a:bodyPr>
            <a:noAutofit/>
          </a:bodyPr>
          <a:p>
            <a:pPr algn="l" indent="-342900" lvl="1" marL="800100">
              <a:buFont typeface="Wingdings" pitchFamily="2" charset="2"/>
              <a:buChar char="§"/>
            </a:pPr>
            <a:r>
              <a:rPr dirty="0" sz="2400" lang="en-US" smtClean="0"/>
              <a:t>Victoria </a:t>
            </a:r>
            <a:r>
              <a:rPr dirty="0" sz="2400" lang="en-US" smtClean="0"/>
              <a:t>school </a:t>
            </a:r>
            <a:r>
              <a:rPr dirty="0" sz="2400" lang="en-US" smtClean="0"/>
              <a:t>is </a:t>
            </a:r>
            <a:r>
              <a:rPr dirty="0" sz="2400" lang="en-US" smtClean="0"/>
              <a:t>a secondary </a:t>
            </a:r>
            <a:r>
              <a:rPr dirty="0" sz="2400" lang="en-US" smtClean="0"/>
              <a:t>day school</a:t>
            </a:r>
          </a:p>
          <a:p>
            <a:pPr algn="l" indent="-342900" lvl="1" marL="800100">
              <a:buFont typeface="Wingdings" pitchFamily="2" charset="2"/>
              <a:buChar char="§"/>
            </a:pPr>
            <a:r>
              <a:rPr dirty="0" sz="2400" lang="en-US" smtClean="0"/>
              <a:t>It is located within the outskirts of the city of California</a:t>
            </a:r>
          </a:p>
          <a:p>
            <a:pPr algn="l" indent="-342900" lvl="1" marL="800100">
              <a:buFont typeface="Wingdings" pitchFamily="2" charset="2"/>
              <a:buChar char="§"/>
            </a:pPr>
            <a:r>
              <a:rPr dirty="0" sz="2400" lang="en-US" smtClean="0"/>
              <a:t>The community </a:t>
            </a:r>
            <a:r>
              <a:rPr dirty="0" sz="2400" lang="en-US" smtClean="0"/>
              <a:t>surrounding </a:t>
            </a:r>
            <a:r>
              <a:rPr dirty="0" sz="2400" lang="en-US" smtClean="0"/>
              <a:t>the school comprises a middle-class </a:t>
            </a:r>
            <a:r>
              <a:rPr dirty="0" sz="2400" lang="en-US" smtClean="0"/>
              <a:t>population</a:t>
            </a:r>
            <a:endParaRPr altLang="en-US" lang="zh-CN"/>
          </a:p>
          <a:p>
            <a:pPr algn="l" indent="-342900" lvl="1" marL="800100">
              <a:buFont typeface="Wingdings" pitchFamily="2" charset="2"/>
              <a:buChar char="§"/>
            </a:pPr>
            <a:r>
              <a:rPr dirty="0" sz="2400" lang="en-US" smtClean="0"/>
              <a:t>Most of the people around the school community work as </a:t>
            </a:r>
            <a:r>
              <a:rPr dirty="0" sz="2400" lang="en-US" smtClean="0"/>
              <a:t>blue-collar </a:t>
            </a:r>
            <a:r>
              <a:rPr dirty="0" sz="2400" lang="en-US" smtClean="0"/>
              <a:t>workers</a:t>
            </a:r>
            <a:endParaRPr dirty="0" sz="2000" lang="en-GB"/>
          </a:p>
          <a:p>
            <a:pPr algn="l" indent="-342900" marL="342900">
              <a:buFont typeface="Courier New" pitchFamily="49" charset="0"/>
              <a:buChar char="o"/>
            </a:pPr>
            <a:endParaRPr dirty="0" sz="2400" lang="en-GB">
              <a:solidFill>
                <a:schemeClr val="tx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42" name=""/>
        <p:cNvGrpSpPr/>
        <p:nvPr/>
      </p:nvGrpSpPr>
      <p:grpSpPr>
        <a:xfrm>
          <a:off x="0" y="0"/>
          <a:ext cx="0" cy="0"/>
          <a:chOff x="0" y="0"/>
          <a:chExt cx="0" cy="0"/>
        </a:xfrm>
      </p:grpSpPr>
      <p:sp>
        <p:nvSpPr>
          <p:cNvPr id="1048604" name="Content Placeholder 2"/>
          <p:cNvSpPr>
            <a:spLocks noGrp="1"/>
          </p:cNvSpPr>
          <p:nvPr>
            <p:ph idx="1"/>
          </p:nvPr>
        </p:nvSpPr>
        <p:spPr>
          <a:xfrm>
            <a:off x="457200" y="1481329"/>
            <a:ext cx="8229600" cy="4035904"/>
          </a:xfrm>
        </p:spPr>
        <p:txBody>
          <a:bodyPr>
            <a:normAutofit/>
          </a:bodyPr>
          <a:p>
            <a:pPr>
              <a:buFont typeface="Courier New" pitchFamily="49" charset="0"/>
              <a:buChar char="o"/>
            </a:pPr>
            <a:r>
              <a:rPr dirty="0" sz="3600" lang="en-GB" smtClean="0"/>
              <a:t>Victoria </a:t>
            </a:r>
            <a:r>
              <a:rPr dirty="0" sz="3600" lang="en-US" smtClean="0"/>
              <a:t>s</a:t>
            </a:r>
            <a:r>
              <a:rPr dirty="0" sz="3600" lang="en-US" smtClean="0"/>
              <a:t>c</a:t>
            </a:r>
            <a:r>
              <a:rPr dirty="0" sz="3600" lang="en-US" smtClean="0"/>
              <a:t>h</a:t>
            </a:r>
            <a:r>
              <a:rPr dirty="0" sz="3600" lang="en-US" smtClean="0"/>
              <a:t>ool</a:t>
            </a:r>
            <a:r>
              <a:rPr dirty="0" sz="3600" lang="en-US" smtClean="0"/>
              <a:t> </a:t>
            </a:r>
            <a:r>
              <a:rPr dirty="0" sz="3600" lang="en-GB" smtClean="0"/>
              <a:t>is a private- public </a:t>
            </a:r>
            <a:r>
              <a:rPr dirty="0" sz="3600" lang="en-GB" smtClean="0"/>
              <a:t>secondary </a:t>
            </a:r>
            <a:r>
              <a:rPr dirty="0" sz="3600" lang="en-GB" smtClean="0"/>
              <a:t>school</a:t>
            </a:r>
            <a:endParaRPr dirty="0" sz="3600" lang="en-GB" smtClean="0"/>
          </a:p>
          <a:p>
            <a:pPr>
              <a:buFont typeface="Courier New" pitchFamily="49" charset="0"/>
              <a:buChar char="o"/>
            </a:pPr>
            <a:r>
              <a:rPr dirty="0" sz="3600" lang="en-GB" smtClean="0"/>
              <a:t>It was founded in 1994 </a:t>
            </a:r>
          </a:p>
          <a:p>
            <a:pPr>
              <a:buFont typeface="Courier New" pitchFamily="49" charset="0"/>
              <a:buChar char="o"/>
            </a:pPr>
            <a:r>
              <a:rPr dirty="0" sz="3600" lang="en-GB" smtClean="0"/>
              <a:t>The school began with a population of one hundred </a:t>
            </a:r>
            <a:r>
              <a:rPr dirty="0" sz="3600" lang="en-GB" smtClean="0"/>
              <a:t>students</a:t>
            </a:r>
            <a:endParaRPr dirty="0" sz="3600" lang="en-GB"/>
          </a:p>
        </p:txBody>
      </p:sp>
      <p:sp>
        <p:nvSpPr>
          <p:cNvPr id="1048605" name="Title 1"/>
          <p:cNvSpPr>
            <a:spLocks noGrp="1"/>
          </p:cNvSpPr>
          <p:nvPr>
            <p:ph type="title"/>
          </p:nvPr>
        </p:nvSpPr>
        <p:spPr/>
        <p:txBody>
          <a:bodyPr/>
          <a:p>
            <a:r>
              <a:rPr dirty="0" lang="en-GB" smtClean="0"/>
              <a:t>School </a:t>
            </a:r>
            <a:r>
              <a:rPr dirty="0" lang="en-GB" smtClean="0"/>
              <a:t>Description</a:t>
            </a:r>
            <a:endParaRPr dirty="0" lang="en-GB"/>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45" name=""/>
        <p:cNvGrpSpPr/>
        <p:nvPr/>
      </p:nvGrpSpPr>
      <p:grpSpPr>
        <a:xfrm>
          <a:off x="0" y="0"/>
          <a:ext cx="0" cy="0"/>
          <a:chOff x="0" y="0"/>
          <a:chExt cx="0" cy="0"/>
        </a:xfrm>
      </p:grpSpPr>
      <p:sp>
        <p:nvSpPr>
          <p:cNvPr id="1048609" name="Content Placeholder 2"/>
          <p:cNvSpPr>
            <a:spLocks noGrp="1"/>
          </p:cNvSpPr>
          <p:nvPr>
            <p:ph idx="1"/>
          </p:nvPr>
        </p:nvSpPr>
        <p:spPr/>
        <p:txBody>
          <a:bodyPr>
            <a:normAutofit/>
          </a:bodyPr>
          <a:p>
            <a:r>
              <a:rPr dirty="0" sz="3600" lang="en-GB" smtClean="0"/>
              <a:t>The </a:t>
            </a:r>
            <a:r>
              <a:rPr dirty="0" sz="3600" lang="en-GB" smtClean="0"/>
              <a:t>communication </a:t>
            </a:r>
            <a:r>
              <a:rPr dirty="0" sz="3600" lang="en-GB" smtClean="0"/>
              <a:t>plan is vital for the school’s marketing strategies</a:t>
            </a:r>
          </a:p>
          <a:p>
            <a:r>
              <a:rPr dirty="0" sz="3600" lang="en-GB" smtClean="0"/>
              <a:t>The plan also </a:t>
            </a:r>
            <a:r>
              <a:rPr dirty="0" sz="3600" lang="en-GB" smtClean="0"/>
              <a:t>helps </a:t>
            </a:r>
            <a:r>
              <a:rPr dirty="0" sz="3600" lang="en-GB" smtClean="0"/>
              <a:t>the school keep track of its marketing </a:t>
            </a:r>
            <a:r>
              <a:rPr dirty="0" sz="3600" lang="en-GB" smtClean="0"/>
              <a:t>goal </a:t>
            </a:r>
            <a:r>
              <a:rPr dirty="0" sz="3600" lang="en-GB" smtClean="0"/>
              <a:t>to ensure all annual plans are met</a:t>
            </a:r>
          </a:p>
          <a:p>
            <a:endParaRPr dirty="0" sz="3600" lang="en-GB" smtClean="0"/>
          </a:p>
        </p:txBody>
      </p:sp>
      <p:sp>
        <p:nvSpPr>
          <p:cNvPr id="1048610" name="Title 1"/>
          <p:cNvSpPr>
            <a:spLocks noGrp="1"/>
          </p:cNvSpPr>
          <p:nvPr>
            <p:ph type="title"/>
          </p:nvPr>
        </p:nvSpPr>
        <p:spPr/>
        <p:txBody>
          <a:bodyPr>
            <a:normAutofit fontScale="90000"/>
          </a:bodyPr>
          <a:p>
            <a:pPr algn="ctr"/>
            <a:r>
              <a:rPr dirty="0" lang="en-GB" smtClean="0"/>
              <a:t>The goal and purpose of a </a:t>
            </a:r>
            <a:r>
              <a:rPr dirty="0" lang="en-GB" smtClean="0"/>
              <a:t>Communication </a:t>
            </a:r>
            <a:r>
              <a:rPr dirty="0" lang="en-GB"/>
              <a:t>P</a:t>
            </a:r>
            <a:r>
              <a:rPr dirty="0" lang="en-GB" smtClean="0"/>
              <a:t>lan</a:t>
            </a:r>
            <a:endParaRPr dirty="0" lang="en-GB"/>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48" name=""/>
        <p:cNvGrpSpPr/>
        <p:nvPr/>
      </p:nvGrpSpPr>
      <p:grpSpPr>
        <a:xfrm>
          <a:off x="0" y="0"/>
          <a:ext cx="0" cy="0"/>
          <a:chOff x="0" y="0"/>
          <a:chExt cx="0" cy="0"/>
        </a:xfrm>
      </p:grpSpPr>
      <p:sp>
        <p:nvSpPr>
          <p:cNvPr id="1048614" name="Content Placeholder 2"/>
          <p:cNvSpPr>
            <a:spLocks noGrp="1"/>
          </p:cNvSpPr>
          <p:nvPr>
            <p:ph idx="1"/>
          </p:nvPr>
        </p:nvSpPr>
        <p:spPr/>
        <p:txBody>
          <a:bodyPr>
            <a:normAutofit/>
          </a:bodyPr>
          <a:p>
            <a:r>
              <a:rPr dirty="0" sz="3200" lang="en-GB" smtClean="0"/>
              <a:t>In the past there have been communication challenges between school stakeholders</a:t>
            </a:r>
          </a:p>
          <a:p>
            <a:r>
              <a:rPr dirty="0" sz="3200" lang="en-GB" smtClean="0"/>
              <a:t>Speech and language difficulties have in the past impeded communication with parents in the school set up</a:t>
            </a:r>
          </a:p>
          <a:p>
            <a:endParaRPr dirty="0" sz="3200" lang="en-GB"/>
          </a:p>
        </p:txBody>
      </p:sp>
      <p:sp>
        <p:nvSpPr>
          <p:cNvPr id="1048615" name="Title 1"/>
          <p:cNvSpPr>
            <a:spLocks noGrp="1"/>
          </p:cNvSpPr>
          <p:nvPr>
            <p:ph type="title"/>
          </p:nvPr>
        </p:nvSpPr>
        <p:spPr/>
        <p:txBody>
          <a:bodyPr>
            <a:normAutofit fontScale="90000"/>
          </a:bodyPr>
          <a:p>
            <a:pPr algn="ctr" lvl="0"/>
            <a:r>
              <a:rPr dirty="0" lang="en-US">
                <a:effectLst/>
              </a:rPr>
              <a:t>Historical Issues with </a:t>
            </a:r>
            <a:r>
              <a:rPr dirty="0" lang="en-US" smtClean="0">
                <a:effectLst/>
              </a:rPr>
              <a:t>Communication</a:t>
            </a:r>
            <a:endParaRPr dirty="0" lang="en-GB">
              <a:effectLs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51" name=""/>
        <p:cNvGrpSpPr/>
        <p:nvPr/>
      </p:nvGrpSpPr>
      <p:grpSpPr>
        <a:xfrm>
          <a:off x="0" y="0"/>
          <a:ext cx="0" cy="0"/>
          <a:chOff x="0" y="0"/>
          <a:chExt cx="0" cy="0"/>
        </a:xfrm>
      </p:grpSpPr>
      <p:sp>
        <p:nvSpPr>
          <p:cNvPr id="1048619" name="Content Placeholder 2"/>
          <p:cNvSpPr>
            <a:spLocks noGrp="1"/>
          </p:cNvSpPr>
          <p:nvPr>
            <p:ph idx="1"/>
          </p:nvPr>
        </p:nvSpPr>
        <p:spPr/>
        <p:txBody>
          <a:bodyPr>
            <a:normAutofit lnSpcReduction="10000"/>
          </a:bodyPr>
          <a:p>
            <a:r>
              <a:rPr dirty="0" sz="3600" lang="en-GB" smtClean="0"/>
              <a:t>Language barrier affects effective </a:t>
            </a:r>
            <a:r>
              <a:rPr dirty="0" sz="3600" lang="en-GB" smtClean="0"/>
              <a:t>communication </a:t>
            </a:r>
            <a:r>
              <a:rPr dirty="0" sz="3600" lang="en-GB" smtClean="0"/>
              <a:t>among teachers and students</a:t>
            </a:r>
          </a:p>
          <a:p>
            <a:r>
              <a:rPr dirty="0" sz="3600" lang="en-GB" smtClean="0"/>
              <a:t>Personality </a:t>
            </a:r>
            <a:r>
              <a:rPr dirty="0" sz="3600" lang="en-GB" smtClean="0"/>
              <a:t>differences also affect </a:t>
            </a:r>
            <a:r>
              <a:rPr dirty="0" sz="3600" lang="en-GB" smtClean="0"/>
              <a:t>effective </a:t>
            </a:r>
            <a:r>
              <a:rPr dirty="0" sz="3600" lang="en-GB" smtClean="0"/>
              <a:t>communication among students</a:t>
            </a:r>
          </a:p>
          <a:p>
            <a:r>
              <a:rPr dirty="0" sz="3600" lang="en-GB" smtClean="0"/>
              <a:t>Peer pressure affects communication among students</a:t>
            </a:r>
          </a:p>
        </p:txBody>
      </p:sp>
      <p:sp>
        <p:nvSpPr>
          <p:cNvPr id="1048620" name="Title 1"/>
          <p:cNvSpPr>
            <a:spLocks noGrp="1"/>
          </p:cNvSpPr>
          <p:nvPr>
            <p:ph type="title"/>
          </p:nvPr>
        </p:nvSpPr>
        <p:spPr/>
        <p:txBody>
          <a:bodyPr>
            <a:normAutofit fontScale="90000"/>
          </a:bodyPr>
          <a:p>
            <a:pPr algn="ctr"/>
            <a:r>
              <a:rPr dirty="0" lang="en-US">
                <a:effectLst/>
              </a:rPr>
              <a:t>Historical Issues with </a:t>
            </a:r>
            <a:r>
              <a:rPr dirty="0" lang="en-US" smtClean="0">
                <a:effectLst/>
              </a:rPr>
              <a:t>Communication</a:t>
            </a:r>
            <a:endParaRPr dirty="0" lang="en-GB"/>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54" name=""/>
        <p:cNvGrpSpPr/>
        <p:nvPr/>
      </p:nvGrpSpPr>
      <p:grpSpPr>
        <a:xfrm>
          <a:off x="0" y="0"/>
          <a:ext cx="0" cy="0"/>
          <a:chOff x="0" y="0"/>
          <a:chExt cx="0" cy="0"/>
        </a:xfrm>
      </p:grpSpPr>
      <p:sp>
        <p:nvSpPr>
          <p:cNvPr id="1048624" name="Content Placeholder 2"/>
          <p:cNvSpPr>
            <a:spLocks noGrp="1"/>
          </p:cNvSpPr>
          <p:nvPr>
            <p:ph idx="1"/>
          </p:nvPr>
        </p:nvSpPr>
        <p:spPr/>
        <p:txBody>
          <a:bodyPr/>
          <a:p>
            <a:endParaRPr altLang="en-US" lang="zh-CN"/>
          </a:p>
          <a:p>
            <a:r>
              <a:rPr dirty="0" lang="en-US" smtClean="0"/>
              <a:t>C</a:t>
            </a:r>
            <a:r>
              <a:rPr dirty="0" lang="en-US" smtClean="0"/>
              <a:t>o</a:t>
            </a:r>
            <a:r>
              <a:rPr dirty="0" lang="en-US" smtClean="0"/>
              <a:t>m</a:t>
            </a:r>
            <a:r>
              <a:rPr dirty="0" lang="en-US" smtClean="0"/>
              <a:t>m</a:t>
            </a:r>
            <a:r>
              <a:rPr dirty="0" lang="en-US" smtClean="0"/>
              <a:t>u</a:t>
            </a:r>
            <a:r>
              <a:rPr dirty="0" lang="en-US" smtClean="0"/>
              <a:t>n</a:t>
            </a:r>
            <a:r>
              <a:rPr dirty="0" lang="en-US" smtClean="0"/>
              <a:t>i</a:t>
            </a:r>
            <a:r>
              <a:rPr dirty="0" lang="en-US" smtClean="0"/>
              <a:t>c</a:t>
            </a:r>
            <a:r>
              <a:rPr dirty="0" lang="en-US" smtClean="0"/>
              <a:t>a</a:t>
            </a:r>
            <a:r>
              <a:rPr dirty="0" lang="en-US" smtClean="0"/>
              <a:t>t</a:t>
            </a:r>
            <a:r>
              <a:rPr dirty="0" lang="en-US" smtClean="0"/>
              <a:t>i</a:t>
            </a:r>
            <a:r>
              <a:rPr dirty="0" lang="en-US" smtClean="0"/>
              <a:t>o</a:t>
            </a:r>
            <a:r>
              <a:rPr dirty="0" lang="en-US" smtClean="0"/>
              <a:t>n</a:t>
            </a:r>
            <a:r>
              <a:rPr dirty="0" lang="en-GB" smtClean="0"/>
              <a:t> with the community around the school is also impeded by language barrier</a:t>
            </a:r>
            <a:endParaRPr altLang="en-US" lang="zh-CN"/>
          </a:p>
          <a:p>
            <a:r>
              <a:rPr dirty="0" lang="en-GB" smtClean="0"/>
              <a:t>Different community members use different home languages and thus making it difficult for them to understand one particular language</a:t>
            </a:r>
            <a:endParaRPr dirty="0" lang="en-GB"/>
          </a:p>
        </p:txBody>
      </p:sp>
      <p:sp>
        <p:nvSpPr>
          <p:cNvPr id="1048625" name="Title 1"/>
          <p:cNvSpPr>
            <a:spLocks noGrp="1"/>
          </p:cNvSpPr>
          <p:nvPr>
            <p:ph type="title"/>
          </p:nvPr>
        </p:nvSpPr>
        <p:spPr/>
        <p:txBody>
          <a:bodyPr>
            <a:normAutofit fontScale="90000"/>
          </a:bodyPr>
          <a:p>
            <a:pPr algn="ctr"/>
            <a:r>
              <a:rPr dirty="0" lang="en-US">
                <a:effectLst/>
              </a:rPr>
              <a:t>Historical Issues with </a:t>
            </a:r>
            <a:r>
              <a:rPr dirty="0" lang="en-US" smtClean="0">
                <a:effectLst/>
              </a:rPr>
              <a:t>Communication</a:t>
            </a:r>
            <a:endParaRPr dirty="0" lang="en-GB"/>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629" name="Content Placeholder 2"/>
          <p:cNvSpPr>
            <a:spLocks noGrp="1"/>
          </p:cNvSpPr>
          <p:nvPr>
            <p:ph idx="1"/>
          </p:nvPr>
        </p:nvSpPr>
        <p:spPr/>
        <p:txBody>
          <a:bodyPr>
            <a:noAutofit/>
          </a:bodyPr>
          <a:p>
            <a:r>
              <a:rPr dirty="0" sz="3600" lang="en-GB" smtClean="0"/>
              <a:t>Communication channels affect communication between the school and the community</a:t>
            </a:r>
          </a:p>
          <a:p>
            <a:r>
              <a:rPr dirty="0" sz="3600" lang="en-GB" smtClean="0"/>
              <a:t>Lack of community involvement hinders communication between the school and the community</a:t>
            </a:r>
          </a:p>
        </p:txBody>
      </p:sp>
      <p:sp>
        <p:nvSpPr>
          <p:cNvPr id="1048630" name="Title 1"/>
          <p:cNvSpPr>
            <a:spLocks noGrp="1"/>
          </p:cNvSpPr>
          <p:nvPr>
            <p:ph type="title"/>
          </p:nvPr>
        </p:nvSpPr>
        <p:spPr/>
        <p:txBody>
          <a:bodyPr>
            <a:normAutofit fontScale="90000"/>
          </a:bodyPr>
          <a:p>
            <a:pPr algn="ctr"/>
            <a:r>
              <a:rPr dirty="0" lang="en-US">
                <a:effectLst/>
              </a:rPr>
              <a:t>Historical Issues with </a:t>
            </a:r>
            <a:r>
              <a:rPr dirty="0" lang="en-US" smtClean="0">
                <a:effectLst/>
              </a:rPr>
              <a:t>Communication</a:t>
            </a:r>
            <a:endParaRPr dirty="0" lang="en-GB"/>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60" name=""/>
        <p:cNvGrpSpPr/>
        <p:nvPr/>
      </p:nvGrpSpPr>
      <p:grpSpPr>
        <a:xfrm>
          <a:off x="0" y="0"/>
          <a:ext cx="0" cy="0"/>
          <a:chOff x="0" y="0"/>
          <a:chExt cx="0" cy="0"/>
        </a:xfrm>
      </p:grpSpPr>
      <p:sp>
        <p:nvSpPr>
          <p:cNvPr id="1048634" name="Content Placeholder 2"/>
          <p:cNvSpPr>
            <a:spLocks noGrp="1"/>
          </p:cNvSpPr>
          <p:nvPr>
            <p:ph idx="1"/>
          </p:nvPr>
        </p:nvSpPr>
        <p:spPr/>
        <p:txBody>
          <a:bodyPr>
            <a:normAutofit/>
          </a:bodyPr>
          <a:p>
            <a:r>
              <a:rPr dirty="0" lang="en-GB" smtClean="0"/>
              <a:t>To effectively communicate with the parents, the parents:</a:t>
            </a:r>
          </a:p>
          <a:p>
            <a:r>
              <a:rPr dirty="0" lang="en-GB" smtClean="0"/>
              <a:t>Will be being served with printed information papers</a:t>
            </a:r>
          </a:p>
          <a:p>
            <a:r>
              <a:rPr dirty="0" lang="en-GB" smtClean="0"/>
              <a:t>Emails will be sent to all parents</a:t>
            </a:r>
          </a:p>
          <a:p>
            <a:r>
              <a:rPr dirty="0" lang="en-GB" smtClean="0"/>
              <a:t>Verbal reminders will also be made through the students</a:t>
            </a:r>
          </a:p>
          <a:p>
            <a:r>
              <a:rPr dirty="0" lang="en-GB" smtClean="0"/>
              <a:t>A parents bulletin board shall also be created to communicate online with all the parents</a:t>
            </a:r>
          </a:p>
          <a:p>
            <a:endParaRPr dirty="0" lang="en-GB"/>
          </a:p>
        </p:txBody>
      </p:sp>
      <p:sp>
        <p:nvSpPr>
          <p:cNvPr id="1048635" name="Title 1"/>
          <p:cNvSpPr>
            <a:spLocks noGrp="1"/>
          </p:cNvSpPr>
          <p:nvPr>
            <p:ph type="title"/>
          </p:nvPr>
        </p:nvSpPr>
        <p:spPr/>
        <p:txBody>
          <a:bodyPr>
            <a:normAutofit/>
          </a:bodyPr>
          <a:p>
            <a:pPr algn="ctr" lvl="0"/>
            <a:r>
              <a:rPr dirty="0" lang="en-US">
                <a:effectLst/>
              </a:rPr>
              <a:t>Modes of </a:t>
            </a:r>
            <a:r>
              <a:rPr dirty="0" lang="en-US" smtClean="0">
                <a:effectLst/>
              </a:rPr>
              <a:t>Communication</a:t>
            </a:r>
            <a:endParaRPr dirty="0" lang="en-GB">
              <a:effectLs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63" name=""/>
        <p:cNvGrpSpPr/>
        <p:nvPr/>
      </p:nvGrpSpPr>
      <p:grpSpPr>
        <a:xfrm>
          <a:off x="0" y="0"/>
          <a:ext cx="0" cy="0"/>
          <a:chOff x="0" y="0"/>
          <a:chExt cx="0" cy="0"/>
        </a:xfrm>
      </p:grpSpPr>
      <p:sp>
        <p:nvSpPr>
          <p:cNvPr id="1048639" name="Content Placeholder 2"/>
          <p:cNvSpPr>
            <a:spLocks noGrp="1"/>
          </p:cNvSpPr>
          <p:nvPr>
            <p:ph idx="1"/>
          </p:nvPr>
        </p:nvSpPr>
        <p:spPr/>
        <p:txBody>
          <a:bodyPr>
            <a:normAutofit lnSpcReduction="10000"/>
          </a:bodyPr>
          <a:p>
            <a:r>
              <a:rPr dirty="0" sz="3600" lang="en-GB" smtClean="0"/>
              <a:t>To effectively communicate with students;</a:t>
            </a:r>
          </a:p>
          <a:p>
            <a:r>
              <a:rPr dirty="0" sz="3600" lang="en-GB" smtClean="0"/>
              <a:t>Teachers shall be offering students group presentations</a:t>
            </a:r>
          </a:p>
          <a:p>
            <a:r>
              <a:rPr dirty="0" sz="3600" lang="en-GB" smtClean="0"/>
              <a:t>Frequent assignments are also important</a:t>
            </a:r>
          </a:p>
          <a:p>
            <a:r>
              <a:rPr dirty="0" sz="3600" lang="en-GB" smtClean="0"/>
              <a:t>Teachers shall also be asking students open-ended question</a:t>
            </a:r>
            <a:endParaRPr dirty="0" sz="3600" lang="en-GB" smtClean="0"/>
          </a:p>
        </p:txBody>
      </p:sp>
      <p:sp>
        <p:nvSpPr>
          <p:cNvPr id="1048640" name="Title 1"/>
          <p:cNvSpPr>
            <a:spLocks noGrp="1"/>
          </p:cNvSpPr>
          <p:nvPr>
            <p:ph type="title"/>
          </p:nvPr>
        </p:nvSpPr>
        <p:spPr/>
        <p:txBody>
          <a:bodyPr>
            <a:normAutofit/>
          </a:bodyPr>
          <a:p>
            <a:pPr algn="ctr" lvl="0"/>
            <a:r>
              <a:rPr dirty="0" lang="en-US">
                <a:effectLst/>
              </a:rPr>
              <a:t>Modes of </a:t>
            </a:r>
            <a:r>
              <a:rPr dirty="0" lang="en-US" smtClean="0">
                <a:effectLst/>
              </a:rPr>
              <a:t>Communication</a:t>
            </a:r>
            <a:endParaRPr dirty="0" lang="en-GB">
              <a:effectLs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66" name=""/>
        <p:cNvGrpSpPr/>
        <p:nvPr/>
      </p:nvGrpSpPr>
      <p:grpSpPr>
        <a:xfrm>
          <a:off x="0" y="0"/>
          <a:ext cx="0" cy="0"/>
          <a:chOff x="0" y="0"/>
          <a:chExt cx="0" cy="0"/>
        </a:xfrm>
      </p:grpSpPr>
      <p:sp>
        <p:nvSpPr>
          <p:cNvPr id="1048644" name="Content Placeholder 2"/>
          <p:cNvSpPr>
            <a:spLocks noGrp="1"/>
          </p:cNvSpPr>
          <p:nvPr>
            <p:ph idx="1"/>
          </p:nvPr>
        </p:nvSpPr>
        <p:spPr/>
        <p:txBody>
          <a:bodyPr>
            <a:normAutofit/>
          </a:bodyPr>
          <a:p>
            <a:r>
              <a:rPr dirty="0" lang="en-GB" smtClean="0"/>
              <a:t>To effectively communicate with the community members;</a:t>
            </a:r>
          </a:p>
          <a:p>
            <a:r>
              <a:rPr dirty="0" lang="en-GB" smtClean="0"/>
              <a:t>The school management shall be convening quarterly physical meetings</a:t>
            </a:r>
          </a:p>
          <a:p>
            <a:r>
              <a:rPr dirty="0" lang="en-GB" smtClean="0"/>
              <a:t>These meetings shall be attended by all community members</a:t>
            </a:r>
          </a:p>
          <a:p>
            <a:r>
              <a:rPr dirty="0" lang="en-GB" smtClean="0"/>
              <a:t>The community members shall also be given an opportunity to give their opinions regarding the school’s development</a:t>
            </a:r>
            <a:endParaRPr dirty="0" lang="en-GB" smtClean="0"/>
          </a:p>
        </p:txBody>
      </p:sp>
      <p:sp>
        <p:nvSpPr>
          <p:cNvPr id="1048645" name="Title 1"/>
          <p:cNvSpPr>
            <a:spLocks noGrp="1"/>
          </p:cNvSpPr>
          <p:nvPr>
            <p:ph type="title"/>
          </p:nvPr>
        </p:nvSpPr>
        <p:spPr/>
        <p:txBody>
          <a:bodyPr>
            <a:normAutofit/>
          </a:bodyPr>
          <a:p>
            <a:pPr algn="ctr" lvl="0"/>
            <a:r>
              <a:rPr dirty="0" lang="en-US">
                <a:effectLst/>
              </a:rPr>
              <a:t>Modes of </a:t>
            </a:r>
            <a:r>
              <a:rPr dirty="0" lang="en-US" smtClean="0">
                <a:effectLst/>
              </a:rPr>
              <a:t>Communication </a:t>
            </a:r>
            <a:endParaRPr dirty="0" lang="en-GB">
              <a:effectLs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69" name=""/>
        <p:cNvGrpSpPr/>
        <p:nvPr/>
      </p:nvGrpSpPr>
      <p:grpSpPr>
        <a:xfrm>
          <a:off x="0" y="0"/>
          <a:ext cx="0" cy="0"/>
          <a:chOff x="0" y="0"/>
          <a:chExt cx="0" cy="0"/>
        </a:xfrm>
      </p:grpSpPr>
      <p:sp>
        <p:nvSpPr>
          <p:cNvPr id="1048649" name="Content Placeholder 1"/>
          <p:cNvSpPr>
            <a:spLocks noGrp="1"/>
          </p:cNvSpPr>
          <p:nvPr>
            <p:ph idx="1"/>
          </p:nvPr>
        </p:nvSpPr>
        <p:spPr/>
        <p:txBody>
          <a:bodyPr>
            <a:normAutofit/>
          </a:bodyPr>
          <a:p>
            <a:r>
              <a:rPr dirty="0" sz="2800" lang="en-US"/>
              <a:t> </a:t>
            </a:r>
            <a:r>
              <a:rPr dirty="0" sz="2800" lang="en-US" smtClean="0"/>
              <a:t>T</a:t>
            </a:r>
            <a:r>
              <a:rPr dirty="0" sz="2800" lang="en-US" smtClean="0"/>
              <a:t>o</a:t>
            </a:r>
            <a:r>
              <a:rPr dirty="0" sz="2800" lang="en-US" smtClean="0"/>
              <a:t> communicate with single parent households;</a:t>
            </a:r>
            <a:endParaRPr altLang="en-US" lang="zh-CN"/>
          </a:p>
          <a:p>
            <a:r>
              <a:rPr dirty="0" sz="2800" lang="en-US" smtClean="0"/>
              <a:t>The way of addressing the parents shall be specific</a:t>
            </a:r>
          </a:p>
          <a:p>
            <a:r>
              <a:rPr dirty="0" sz="2800" lang="en-US" smtClean="0"/>
              <a:t>The parents shall be addressed as Mr./miss and not as two parents</a:t>
            </a:r>
          </a:p>
          <a:p>
            <a:endParaRPr dirty="0" lang="en-GB"/>
          </a:p>
        </p:txBody>
      </p:sp>
      <p:sp>
        <p:nvSpPr>
          <p:cNvPr id="1048650" name="Title 2"/>
          <p:cNvSpPr>
            <a:spLocks noGrp="1"/>
          </p:cNvSpPr>
          <p:nvPr>
            <p:ph type="title"/>
          </p:nvPr>
        </p:nvSpPr>
        <p:spPr>
          <a:xfrm>
            <a:off x="457200" y="0"/>
            <a:ext cx="8229600" cy="1417638"/>
          </a:xfrm>
        </p:spPr>
        <p:txBody>
          <a:bodyPr>
            <a:normAutofit fontScale="90000"/>
          </a:bodyPr>
          <a:p>
            <a:pPr algn="ctr" lvl="0"/>
            <a:r>
              <a:rPr dirty="0" sz="4400" lang="en-US" smtClean="0"/>
              <a:t/>
            </a:r>
            <a:br>
              <a:rPr dirty="0" sz="4400" lang="en-US" smtClean="0"/>
            </a:br>
            <a:r>
              <a:rPr dirty="0" sz="4400" lang="en-US" smtClean="0"/>
              <a:t>Strategies For Inclusive Communication</a:t>
            </a:r>
            <a:r>
              <a:rPr dirty="0" sz="4000" lang="en-GB"/>
              <a:t/>
            </a:r>
            <a:br>
              <a:rPr dirty="0" sz="4000" lang="en-GB"/>
            </a:br>
            <a:endParaRPr dirty="0" lang="en-GB"/>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72" name=""/>
        <p:cNvGrpSpPr/>
        <p:nvPr/>
      </p:nvGrpSpPr>
      <p:grpSpPr>
        <a:xfrm>
          <a:off x="0" y="0"/>
          <a:ext cx="0" cy="0"/>
          <a:chOff x="0" y="0"/>
          <a:chExt cx="0" cy="0"/>
        </a:xfrm>
      </p:grpSpPr>
      <p:sp>
        <p:nvSpPr>
          <p:cNvPr id="1048654" name="Content Placeholder 1"/>
          <p:cNvSpPr>
            <a:spLocks noGrp="1"/>
          </p:cNvSpPr>
          <p:nvPr>
            <p:ph idx="1"/>
          </p:nvPr>
        </p:nvSpPr>
        <p:spPr/>
        <p:txBody>
          <a:bodyPr/>
          <a:p>
            <a:r>
              <a:rPr dirty="0" lang="en-GB" smtClean="0"/>
              <a:t>All students shall be addressed with respect and dignity</a:t>
            </a:r>
          </a:p>
          <a:p>
            <a:r>
              <a:rPr dirty="0" lang="en-GB" smtClean="0"/>
              <a:t>All Backgrounds shall be considered in communication</a:t>
            </a:r>
          </a:p>
          <a:p>
            <a:r>
              <a:rPr dirty="0" lang="en-GB" smtClean="0"/>
              <a:t>Students can be taught to communicate in diverse languages </a:t>
            </a:r>
          </a:p>
          <a:p>
            <a:r>
              <a:rPr dirty="0" lang="en-GB" smtClean="0"/>
              <a:t>Students shall also be encouraged to respect and promote their cultural diversities.</a:t>
            </a:r>
            <a:endParaRPr dirty="0" lang="en-GB"/>
          </a:p>
        </p:txBody>
      </p:sp>
      <p:sp>
        <p:nvSpPr>
          <p:cNvPr id="1048655" name="Title 2"/>
          <p:cNvSpPr>
            <a:spLocks noGrp="1"/>
          </p:cNvSpPr>
          <p:nvPr>
            <p:ph type="title"/>
          </p:nvPr>
        </p:nvSpPr>
        <p:spPr/>
        <p:txBody>
          <a:bodyPr>
            <a:normAutofit fontScale="90000"/>
          </a:bodyPr>
          <a:p>
            <a:pPr algn="ctr"/>
            <a:r>
              <a:rPr dirty="0" lang="en-GB" smtClean="0"/>
              <a:t>Strategies For Inclusive Communication</a:t>
            </a:r>
            <a:endParaRPr dirty="0" lang="en-GB"/>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75" name=""/>
        <p:cNvGrpSpPr/>
        <p:nvPr/>
      </p:nvGrpSpPr>
      <p:grpSpPr>
        <a:xfrm>
          <a:off x="0" y="0"/>
          <a:ext cx="0" cy="0"/>
          <a:chOff x="0" y="0"/>
          <a:chExt cx="0" cy="0"/>
        </a:xfrm>
      </p:grpSpPr>
      <p:sp>
        <p:nvSpPr>
          <p:cNvPr id="1048659" name="Content Placeholder 1"/>
          <p:cNvSpPr>
            <a:spLocks noGrp="1"/>
          </p:cNvSpPr>
          <p:nvPr>
            <p:ph idx="1"/>
          </p:nvPr>
        </p:nvSpPr>
        <p:spPr/>
        <p:txBody>
          <a:bodyPr>
            <a:normAutofit/>
          </a:bodyPr>
          <a:p>
            <a:r>
              <a:rPr dirty="0" lang="en-GB" smtClean="0"/>
              <a:t>Parents shall also be asked to identify the languages they are comfortable being communicated with</a:t>
            </a:r>
          </a:p>
          <a:p>
            <a:r>
              <a:rPr dirty="0" sz="2400" lang="en-US" smtClean="0"/>
              <a:t>All students shall also be taught the unique aspects of each cultural background represented in the schoo</a:t>
            </a:r>
            <a:r>
              <a:rPr dirty="0" sz="2400" lang="en-US" smtClean="0"/>
              <a:t>l</a:t>
            </a:r>
            <a:endParaRPr altLang="en-US" lang="zh-CN"/>
          </a:p>
          <a:p>
            <a:r>
              <a:rPr dirty="0" sz="2400" lang="en-US" smtClean="0"/>
              <a:t>Cultural artifacts shall also be availed at school for all students to understand and appreciate diversity</a:t>
            </a:r>
            <a:endParaRPr altLang="en-US" lang="zh-CN"/>
          </a:p>
          <a:p>
            <a:endParaRPr dirty="0" lang="en-GB"/>
          </a:p>
        </p:txBody>
      </p:sp>
      <p:sp>
        <p:nvSpPr>
          <p:cNvPr id="1048660" name="Title 2"/>
          <p:cNvSpPr>
            <a:spLocks noGrp="1"/>
          </p:cNvSpPr>
          <p:nvPr>
            <p:ph type="title"/>
          </p:nvPr>
        </p:nvSpPr>
        <p:spPr/>
        <p:txBody>
          <a:bodyPr>
            <a:normAutofit fontScale="90000"/>
          </a:bodyPr>
          <a:p>
            <a:pPr algn="ctr"/>
            <a:r>
              <a:rPr dirty="0" lang="en-GB" smtClean="0"/>
              <a:t>Strategies For Inclusive Communication</a:t>
            </a:r>
            <a:endParaRPr dirty="0" lang="en-GB"/>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78" name=""/>
        <p:cNvGrpSpPr/>
        <p:nvPr/>
      </p:nvGrpSpPr>
      <p:grpSpPr>
        <a:xfrm>
          <a:off x="0" y="0"/>
          <a:ext cx="0" cy="0"/>
          <a:chOff x="0" y="0"/>
          <a:chExt cx="0" cy="0"/>
        </a:xfrm>
      </p:grpSpPr>
      <p:sp>
        <p:nvSpPr>
          <p:cNvPr id="1048664" name="Content Placeholder 1"/>
          <p:cNvSpPr>
            <a:spLocks noGrp="1"/>
          </p:cNvSpPr>
          <p:nvPr>
            <p:ph idx="1"/>
          </p:nvPr>
        </p:nvSpPr>
        <p:spPr/>
        <p:txBody>
          <a:bodyPr>
            <a:normAutofit/>
          </a:bodyPr>
          <a:p>
            <a:pPr lvl="2"/>
            <a:r>
              <a:rPr dirty="0" sz="2400" lang="en-US" smtClean="0"/>
              <a:t>The media shall be an essential pillar in crisis communication</a:t>
            </a:r>
          </a:p>
          <a:p>
            <a:pPr lvl="2"/>
            <a:r>
              <a:rPr dirty="0" sz="2400" lang="en-US" smtClean="0"/>
              <a:t>The parents shall be informed of a particular crisis using different media platforms</a:t>
            </a:r>
          </a:p>
          <a:p>
            <a:pPr lvl="2"/>
            <a:r>
              <a:rPr dirty="0" sz="2400" lang="en-US" smtClean="0"/>
              <a:t>The school website, the school's Facebook page, twitter account, shall all be revamped to relay information on crises without delay</a:t>
            </a:r>
            <a:endParaRPr dirty="0" sz="2000" lang="en-GB"/>
          </a:p>
          <a:p>
            <a:endParaRPr dirty="0" lang="en-GB"/>
          </a:p>
        </p:txBody>
      </p:sp>
      <p:sp>
        <p:nvSpPr>
          <p:cNvPr id="1048665" name="Title 2"/>
          <p:cNvSpPr>
            <a:spLocks noGrp="1"/>
          </p:cNvSpPr>
          <p:nvPr>
            <p:ph type="title"/>
          </p:nvPr>
        </p:nvSpPr>
        <p:spPr/>
        <p:txBody>
          <a:bodyPr/>
          <a:p>
            <a:pPr algn="ctr"/>
            <a:r>
              <a:rPr dirty="0" lang="en-GB" smtClean="0"/>
              <a:t>Crisis Communication</a:t>
            </a:r>
            <a:endParaRPr dirty="0" lang="en-GB"/>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669" name="Content Placeholder 1"/>
          <p:cNvSpPr>
            <a:spLocks noGrp="1"/>
          </p:cNvSpPr>
          <p:nvPr>
            <p:ph idx="1"/>
          </p:nvPr>
        </p:nvSpPr>
        <p:spPr/>
        <p:txBody>
          <a:bodyPr>
            <a:normAutofit/>
          </a:bodyPr>
          <a:p>
            <a:pPr lvl="1"/>
            <a:r>
              <a:rPr dirty="0" sz="2400" lang="en-US" smtClean="0"/>
              <a:t>Whenever there shall be a crisis at school, all the students shall be convened</a:t>
            </a:r>
          </a:p>
          <a:p>
            <a:pPr lvl="1"/>
            <a:r>
              <a:rPr dirty="0" sz="2400" lang="en-US" smtClean="0"/>
              <a:t>The appropriate information shall then be relayed directly</a:t>
            </a:r>
          </a:p>
          <a:p>
            <a:pPr lvl="1"/>
            <a:r>
              <a:rPr dirty="0" sz="2400" lang="en-US" smtClean="0"/>
              <a:t>The students with special needs shall also be addressed accordingly </a:t>
            </a:r>
          </a:p>
          <a:p>
            <a:pPr lvl="1"/>
            <a:r>
              <a:rPr dirty="0" sz="2400" lang="en-US" smtClean="0"/>
              <a:t>The information shall also be translated to the different language preferences of the parents</a:t>
            </a:r>
          </a:p>
          <a:p>
            <a:pPr lvl="1"/>
            <a:r>
              <a:rPr dirty="0" sz="2400" lang="en-US" smtClean="0"/>
              <a:t>The community members shall also be informed of any crises at the school</a:t>
            </a:r>
            <a:endParaRPr dirty="0" lang="en-GB"/>
          </a:p>
        </p:txBody>
      </p:sp>
      <p:sp>
        <p:nvSpPr>
          <p:cNvPr id="1048670" name="Title 2"/>
          <p:cNvSpPr>
            <a:spLocks noGrp="1"/>
          </p:cNvSpPr>
          <p:nvPr>
            <p:ph type="title"/>
          </p:nvPr>
        </p:nvSpPr>
        <p:spPr/>
        <p:txBody>
          <a:bodyPr>
            <a:normAutofit fontScale="90000"/>
          </a:bodyPr>
          <a:p>
            <a:pPr algn="ctr" lvl="0"/>
            <a:r>
              <a:rPr dirty="0" sz="4400" lang="en-US"/>
              <a:t>Crisis </a:t>
            </a:r>
            <a:r>
              <a:rPr dirty="0" sz="4400" lang="en-US" smtClean="0"/>
              <a:t>Communication</a:t>
            </a:r>
            <a:r>
              <a:rPr dirty="0" sz="4000" lang="en-GB"/>
              <a:t/>
            </a:r>
            <a:br>
              <a:rPr dirty="0" sz="4000" lang="en-GB"/>
            </a:br>
            <a:endParaRPr dirty="0" lang="en-GB"/>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84" name=""/>
        <p:cNvGrpSpPr/>
        <p:nvPr/>
      </p:nvGrpSpPr>
      <p:grpSpPr>
        <a:xfrm>
          <a:off x="0" y="0"/>
          <a:ext cx="0" cy="0"/>
          <a:chOff x="0" y="0"/>
          <a:chExt cx="0" cy="0"/>
        </a:xfrm>
      </p:grpSpPr>
      <p:sp>
        <p:nvSpPr>
          <p:cNvPr id="1048674" name="Content Placeholder 1"/>
          <p:cNvSpPr>
            <a:spLocks noGrp="1"/>
          </p:cNvSpPr>
          <p:nvPr>
            <p:ph idx="1"/>
          </p:nvPr>
        </p:nvSpPr>
        <p:spPr/>
        <p:txBody>
          <a:bodyPr>
            <a:normAutofit/>
          </a:bodyPr>
          <a:p>
            <a:r>
              <a:rPr dirty="0" sz="2800" lang="en-US" smtClean="0"/>
              <a:t>During every school meeting, all the stakeholders shall be being reminded of the importance of raising concerns</a:t>
            </a:r>
          </a:p>
          <a:p>
            <a:r>
              <a:rPr dirty="0" sz="2800" lang="en-US" smtClean="0"/>
              <a:t>The parents shall be given an opportunity to express different concerns through the school website</a:t>
            </a:r>
          </a:p>
          <a:p>
            <a:r>
              <a:rPr dirty="0" sz="2800" lang="en-US" smtClean="0"/>
              <a:t>Parents and community members can also directly visit the school and drop their concerns in a suggestion box as Edwards (2016), advises</a:t>
            </a:r>
            <a:endParaRPr dirty="0" lang="en-GB"/>
          </a:p>
        </p:txBody>
      </p:sp>
      <p:sp>
        <p:nvSpPr>
          <p:cNvPr id="1048675" name="Title 2"/>
          <p:cNvSpPr>
            <a:spLocks noGrp="1"/>
          </p:cNvSpPr>
          <p:nvPr>
            <p:ph type="title"/>
          </p:nvPr>
        </p:nvSpPr>
        <p:spPr/>
        <p:txBody>
          <a:bodyPr/>
          <a:p>
            <a:pPr algn="ctr"/>
            <a:r>
              <a:rPr dirty="0" lang="en-GB" smtClean="0"/>
              <a:t>Expressing Concerns</a:t>
            </a:r>
            <a:endParaRPr dirty="0" lang="en-GB"/>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87" name=""/>
        <p:cNvGrpSpPr/>
        <p:nvPr/>
      </p:nvGrpSpPr>
      <p:grpSpPr>
        <a:xfrm>
          <a:off x="0" y="0"/>
          <a:ext cx="0" cy="0"/>
          <a:chOff x="0" y="0"/>
          <a:chExt cx="0" cy="0"/>
        </a:xfrm>
      </p:grpSpPr>
      <p:sp>
        <p:nvSpPr>
          <p:cNvPr id="1048679" name="Content Placeholder 1"/>
          <p:cNvSpPr>
            <a:spLocks noGrp="1"/>
          </p:cNvSpPr>
          <p:nvPr>
            <p:ph idx="1"/>
          </p:nvPr>
        </p:nvSpPr>
        <p:spPr/>
        <p:txBody>
          <a:bodyPr>
            <a:normAutofit/>
          </a:bodyPr>
          <a:p>
            <a:pPr lvl="2"/>
            <a:r>
              <a:rPr dirty="0" sz="2400" lang="en-US" smtClean="0"/>
              <a:t>Community </a:t>
            </a:r>
            <a:r>
              <a:rPr dirty="0" sz="2400" lang="en-US"/>
              <a:t>members </a:t>
            </a:r>
            <a:r>
              <a:rPr dirty="0" sz="2400" lang="en-US" smtClean="0"/>
              <a:t>shall be given an opportunity to request the school management to hold a physical meeting with them</a:t>
            </a:r>
          </a:p>
          <a:p>
            <a:pPr lvl="2"/>
            <a:r>
              <a:rPr dirty="0" sz="2400" lang="en-US" smtClean="0"/>
              <a:t>Community members shall also have an opportunity to drop their concerns into the concern box</a:t>
            </a:r>
          </a:p>
          <a:p>
            <a:pPr lvl="2"/>
            <a:r>
              <a:rPr dirty="0" sz="2400" lang="en-US" smtClean="0"/>
              <a:t>There shall be three different concern boxes; </a:t>
            </a:r>
            <a:r>
              <a:rPr dirty="0" sz="2400" lang="en-US" smtClean="0"/>
              <a:t>o</a:t>
            </a:r>
            <a:r>
              <a:rPr dirty="0" sz="2400" lang="en-US" smtClean="0"/>
              <a:t>n</a:t>
            </a:r>
            <a:r>
              <a:rPr dirty="0" sz="2400" lang="en-US" smtClean="0"/>
              <a:t>e</a:t>
            </a:r>
            <a:r>
              <a:rPr dirty="0" sz="2400" lang="en-US" smtClean="0"/>
              <a:t> </a:t>
            </a:r>
            <a:r>
              <a:rPr dirty="0" sz="2400" lang="en-US" smtClean="0"/>
              <a:t>for the parents, the students and the community </a:t>
            </a:r>
            <a:endParaRPr altLang="en-US" lang="zh-CN"/>
          </a:p>
          <a:p>
            <a:pPr lvl="2"/>
            <a:endParaRPr dirty="0" sz="2400" lang="en-US" smtClean="0"/>
          </a:p>
          <a:p>
            <a:pPr lvl="2"/>
            <a:endParaRPr dirty="0" sz="2000" lang="en-GB"/>
          </a:p>
        </p:txBody>
      </p:sp>
      <p:sp>
        <p:nvSpPr>
          <p:cNvPr id="1048680" name="Title 2"/>
          <p:cNvSpPr>
            <a:spLocks noGrp="1"/>
          </p:cNvSpPr>
          <p:nvPr>
            <p:ph type="title"/>
          </p:nvPr>
        </p:nvSpPr>
        <p:spPr/>
        <p:txBody>
          <a:bodyPr/>
          <a:p>
            <a:pPr algn="ctr"/>
            <a:r>
              <a:rPr dirty="0" lang="en-GB" smtClean="0"/>
              <a:t>Expressing Concerns</a:t>
            </a:r>
            <a:endParaRPr dirty="0" lang="en-GB"/>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90" name=""/>
        <p:cNvGrpSpPr/>
        <p:nvPr/>
      </p:nvGrpSpPr>
      <p:grpSpPr>
        <a:xfrm>
          <a:off x="0" y="0"/>
          <a:ext cx="0" cy="0"/>
          <a:chOff x="0" y="0"/>
          <a:chExt cx="0" cy="0"/>
        </a:xfrm>
      </p:grpSpPr>
      <p:sp>
        <p:nvSpPr>
          <p:cNvPr id="1048684" name="Content Placeholder 1"/>
          <p:cNvSpPr>
            <a:spLocks noGrp="1"/>
          </p:cNvSpPr>
          <p:nvPr>
            <p:ph idx="1"/>
          </p:nvPr>
        </p:nvSpPr>
        <p:spPr/>
        <p:txBody>
          <a:bodyPr/>
          <a:p>
            <a:r>
              <a:rPr dirty="0" lang="en-GB" smtClean="0"/>
              <a:t>An audit shall be run to identify  all concerns</a:t>
            </a:r>
          </a:p>
          <a:p>
            <a:r>
              <a:rPr dirty="0" lang="en-GB" smtClean="0"/>
              <a:t>The concerns shall be grouped in order of their relevance</a:t>
            </a:r>
          </a:p>
          <a:p>
            <a:r>
              <a:rPr dirty="0" lang="en-GB" smtClean="0"/>
              <a:t>The concerns shall also be grouped in their order of priorities</a:t>
            </a:r>
          </a:p>
          <a:p>
            <a:r>
              <a:rPr dirty="0" lang="en-GB" smtClean="0"/>
              <a:t>The key stakeholders raising each concern shall also be identified</a:t>
            </a:r>
            <a:endParaRPr dirty="0" lang="en-GB"/>
          </a:p>
        </p:txBody>
      </p:sp>
      <p:sp>
        <p:nvSpPr>
          <p:cNvPr id="1048685" name="Title 2"/>
          <p:cNvSpPr>
            <a:spLocks noGrp="1"/>
          </p:cNvSpPr>
          <p:nvPr>
            <p:ph type="title"/>
          </p:nvPr>
        </p:nvSpPr>
        <p:spPr/>
        <p:txBody>
          <a:bodyPr/>
          <a:p>
            <a:pPr algn="ctr"/>
            <a:r>
              <a:rPr dirty="0" lang="en-GB" smtClean="0"/>
              <a:t>Concerns’ Response Plan</a:t>
            </a:r>
            <a:endParaRPr dirty="0" lang="en-GB"/>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93" name=""/>
        <p:cNvGrpSpPr/>
        <p:nvPr/>
      </p:nvGrpSpPr>
      <p:grpSpPr>
        <a:xfrm>
          <a:off x="0" y="0"/>
          <a:ext cx="0" cy="0"/>
          <a:chOff x="0" y="0"/>
          <a:chExt cx="0" cy="0"/>
        </a:xfrm>
      </p:grpSpPr>
      <p:sp>
        <p:nvSpPr>
          <p:cNvPr id="1048689" name="Content Placeholder 2"/>
          <p:cNvSpPr>
            <a:spLocks noGrp="1"/>
          </p:cNvSpPr>
          <p:nvPr>
            <p:ph idx="1"/>
          </p:nvPr>
        </p:nvSpPr>
        <p:spPr/>
        <p:txBody>
          <a:bodyPr>
            <a:normAutofit fontScale="77778" lnSpcReduction="20000"/>
          </a:bodyPr>
          <a:p>
            <a:r>
              <a:rPr dirty="0" lang="en-GB" smtClean="0"/>
              <a:t>Edwards, P. (2016). New </a:t>
            </a:r>
            <a:r>
              <a:rPr dirty="0" lang="en-GB" smtClean="0"/>
              <a:t>ways to engage parents: </a:t>
            </a:r>
            <a:r>
              <a:rPr dirty="0" i="1" lang="en-GB" smtClean="0"/>
              <a:t>Strategies and tools for teachers and leaders, K-12</a:t>
            </a:r>
            <a:r>
              <a:rPr dirty="0" lang="en-GB" smtClean="0"/>
              <a:t>. Teachers College Press</a:t>
            </a:r>
          </a:p>
          <a:p>
            <a:r>
              <a:rPr dirty="0" lang="en-GB" smtClean="0"/>
              <a:t>Gonzalez, K., &amp; </a:t>
            </a:r>
            <a:r>
              <a:rPr dirty="0" lang="en-GB" err="1" smtClean="0"/>
              <a:t>Frumkin</a:t>
            </a:r>
            <a:r>
              <a:rPr dirty="0" lang="en-GB" smtClean="0"/>
              <a:t>, R. (2018). Effective Communication </a:t>
            </a:r>
            <a:r>
              <a:rPr dirty="0" lang="en-GB" smtClean="0"/>
              <a:t>M</a:t>
            </a:r>
            <a:r>
              <a:rPr dirty="0" lang="en-GB" smtClean="0"/>
              <a:t>atters: A Reflective Plan of Action. </a:t>
            </a:r>
            <a:r>
              <a:rPr dirty="0" i="1" lang="en-GB" smtClean="0"/>
              <a:t>In Communicating Effectively and Meaningfully with Diverse Families </a:t>
            </a:r>
            <a:r>
              <a:rPr dirty="0" lang="en-GB" smtClean="0"/>
              <a:t>(pp. 1-11). Brill Sense</a:t>
            </a:r>
            <a:endParaRPr dirty="0" lang="en-GB" smtClean="0"/>
          </a:p>
          <a:p>
            <a:r>
              <a:rPr dirty="0" lang="en-GB" err="1" smtClean="0"/>
              <a:t>Joe.V</a:t>
            </a:r>
            <a:r>
              <a:rPr dirty="0" lang="en-GB" smtClean="0"/>
              <a:t>.(2017). Creating a Crisis Communication Plan for small or Mid-Sized Community Colleges with Monroe Community College as the model</a:t>
            </a:r>
          </a:p>
          <a:p>
            <a:r>
              <a:rPr dirty="0" lang="en-GB" smtClean="0"/>
              <a:t>Parsons, D., &amp; </a:t>
            </a:r>
            <a:r>
              <a:rPr dirty="0" lang="en-GB" err="1" smtClean="0"/>
              <a:t>Adhikar</a:t>
            </a:r>
            <a:r>
              <a:rPr dirty="0" lang="en-GB" smtClean="0"/>
              <a:t>, J.(2016). Bring Your Own Device to Secondary School: The Perceptions of Teachers, Students and Parents. </a:t>
            </a:r>
            <a:r>
              <a:rPr dirty="0" i="1" lang="en-GB" smtClean="0"/>
              <a:t>Electronic Journal of E-learning</a:t>
            </a:r>
            <a:r>
              <a:rPr dirty="0" lang="en-GB" smtClean="0"/>
              <a:t>, 14(1), 66-80</a:t>
            </a:r>
          </a:p>
          <a:p>
            <a:r>
              <a:rPr dirty="0" lang="en-GB" smtClean="0"/>
              <a:t>Schneider, C., &amp; </a:t>
            </a:r>
            <a:r>
              <a:rPr dirty="0" lang="en-GB" err="1" smtClean="0"/>
              <a:t>Arnot</a:t>
            </a:r>
            <a:r>
              <a:rPr dirty="0" lang="en-GB" smtClean="0"/>
              <a:t>, M. (2018). Transactional school-home-school communication: Addressing  the mismatches between migrant parents’ and teachers’ views of parental knowledge, engagement and the barriers to engagement. </a:t>
            </a:r>
            <a:r>
              <a:rPr dirty="0" i="1" lang="en-GB" smtClean="0"/>
              <a:t>Teaching and Teacher Education, </a:t>
            </a:r>
            <a:r>
              <a:rPr dirty="0" lang="en-GB" smtClean="0"/>
              <a:t>75, 10-20</a:t>
            </a:r>
            <a:endParaRPr dirty="0" lang="en-GB" smtClean="0"/>
          </a:p>
          <a:p>
            <a:endParaRPr dirty="0" lang="en-GB"/>
          </a:p>
        </p:txBody>
      </p:sp>
      <p:sp>
        <p:nvSpPr>
          <p:cNvPr id="1048690" name="Title 1"/>
          <p:cNvSpPr>
            <a:spLocks noGrp="1"/>
          </p:cNvSpPr>
          <p:nvPr>
            <p:ph type="title"/>
          </p:nvPr>
        </p:nvSpPr>
        <p:spPr/>
        <p:txBody>
          <a:bodyPr>
            <a:normAutofit fontScale="90000"/>
          </a:bodyPr>
          <a:p>
            <a:pPr algn="ctr"/>
            <a:r>
              <a:rPr dirty="0" lang="en-GB" smtClean="0"/>
              <a:t>References</a:t>
            </a:r>
            <a:br>
              <a:rPr dirty="0" lang="en-GB" smtClean="0"/>
            </a:br>
            <a:endParaRPr dirty="0" lang="en-GB"/>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94" name=""/>
        <p:cNvGrpSpPr/>
        <p:nvPr/>
      </p:nvGrpSpPr>
      <p:grpSpPr>
        <a:xfrm>
          <a:off x="0" y="0"/>
          <a:ext cx="0" cy="0"/>
          <a:chOff x="0" y="0"/>
          <a:chExt cx="0" cy="0"/>
        </a:xfrm>
      </p:grpSpPr>
      <p:sp>
        <p:nvSpPr>
          <p:cNvPr id="1048691" name="Content Placeholder 2"/>
          <p:cNvSpPr>
            <a:spLocks noGrp="1"/>
          </p:cNvSpPr>
          <p:nvPr>
            <p:ph idx="1"/>
          </p:nvPr>
        </p:nvSpPr>
        <p:spPr/>
        <p:txBody>
          <a:bodyPr/>
          <a:p>
            <a:pPr indent="0" marL="109728">
              <a:buNone/>
            </a:pPr>
            <a:endParaRPr dirty="0" lang="en-GB" smtClean="0"/>
          </a:p>
          <a:p>
            <a:r>
              <a:rPr dirty="0" sz="4800" lang="en-GB" smtClean="0"/>
              <a:t>Thank You</a:t>
            </a:r>
          </a:p>
          <a:p>
            <a:r>
              <a:rPr dirty="0" sz="4800" lang="en-GB" smtClean="0"/>
              <a:t>Any questions?????</a:t>
            </a:r>
          </a:p>
          <a:p>
            <a:endParaRPr dirty="0" lang="en-GB"/>
          </a:p>
        </p:txBody>
      </p:sp>
      <p:sp>
        <p:nvSpPr>
          <p:cNvPr id="1048692" name="Title 1"/>
          <p:cNvSpPr>
            <a:spLocks noGrp="1"/>
          </p:cNvSpPr>
          <p:nvPr>
            <p:ph type="title"/>
          </p:nvPr>
        </p:nvSpPr>
        <p:spPr/>
        <p:txBody>
          <a:bodyPr/>
          <a:p>
            <a:endParaRPr dirty="0" lang="en-GB"/>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lastClr="000000" val="windowText"/>
      </a:dk1>
      <a:lt1>
        <a:sysClr lastClr="FFFFFF" val="window"/>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r="5400000" dist="38100" rotWithShape="0">
              <a:srgbClr val="000000">
                <a:alpha val="35000"/>
              </a:srgbClr>
            </a:outerShdw>
          </a:effectLst>
        </a:effectStyle>
        <a:effectStyle>
          <a:effectLst>
            <a:outerShdw blurRad="50800" dir="5400000" dist="38100" rotWithShape="0">
              <a:srgbClr val="000000">
                <a:alpha val="35000"/>
              </a:srgbClr>
            </a:outerShdw>
          </a:effectLst>
        </a:effectStyle>
        <a:effectStyle>
          <a:effectLst>
            <a:outerShdw blurRad="63500" dir="5400000" dist="38100" rotWithShape="0">
              <a:srgbClr val="000000">
                <a:alpha val="45000"/>
              </a:srgbClr>
            </a:outerShdw>
          </a:effectLst>
          <a:scene3d>
            <a:camera prst="orthographicFront" fov="0">
              <a:rot lat="0" lon="0" rev="0"/>
            </a:camera>
            <a:lightRig dir="t" rig="glow">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algn="tl" flip="none" sx="50000" sy="50000" tx="0" ty="0"/>
        </a:blipFill>
      </a:bgFillStyleLst>
    </a:fmtScheme>
  </a:themeElements>
</a:theme>
</file>

<file path=ppt/theme/theme2.xml><?xml version="1.0" encoding="utf-8"?>
<a:theme xmlns:a="http://schemas.openxmlformats.org/drawingml/2006/main" name="Office Theme">
  <a:themeElements>
    <a:clrScheme name="Office">
      <a:dk1>
        <a:sysClr lastClr="000000" val="windowText"/>
      </a:dk1>
      <a:lt1>
        <a:sysClr lastClr="FFFFFF" val="window"/>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Application>Microsoft Office PowerPoint</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itle>PowerPoint Presentation</dc:title>
  <dc:creator>nanter</dc:creator>
  <cp:lastModifiedBy>nanter</cp:lastModifiedBy>
  <dcterms:created xsi:type="dcterms:W3CDTF">2020-06-18T21:41:28Z</dcterms:created>
  <dcterms:modified xsi:type="dcterms:W3CDTF">2020-06-29T16:53:36Z</dcterms:modified>
</cp:coreProperties>
</file>